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4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Coming of the Holy Spirit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Jesus promised</a:t>
            </a:r>
            <a:r>
              <a:rPr lang="en-US" dirty="0" smtClean="0"/>
              <a:t> the coming of the Holy Spirit to </a:t>
            </a:r>
            <a:r>
              <a:rPr lang="en-US" u="sng" dirty="0" smtClean="0"/>
              <a:t>the apostles</a:t>
            </a:r>
            <a:r>
              <a:rPr lang="en-US" dirty="0" smtClean="0"/>
              <a:t> (1:4-8).</a:t>
            </a:r>
          </a:p>
          <a:p>
            <a:pPr lvl="1"/>
            <a:r>
              <a:rPr lang="en-US" dirty="0" smtClean="0"/>
              <a:t>The promise was made to the apostles (“</a:t>
            </a:r>
            <a:r>
              <a:rPr lang="en-US" u="sng" dirty="0" smtClean="0"/>
              <a:t>you</a:t>
            </a:r>
            <a:r>
              <a:rPr lang="en-US" dirty="0" smtClean="0"/>
              <a:t>” in Luke 24:49; Acts 1:4, 5, 8; John 14-16).</a:t>
            </a:r>
          </a:p>
          <a:p>
            <a:pPr lvl="1"/>
            <a:r>
              <a:rPr lang="en-US" dirty="0" smtClean="0"/>
              <a:t>Jesus referenced “</a:t>
            </a:r>
            <a:r>
              <a:rPr lang="en-US" u="sng" dirty="0" smtClean="0"/>
              <a:t>the Promise of the Father</a:t>
            </a:r>
            <a:r>
              <a:rPr lang="en-US" dirty="0" smtClean="0"/>
              <a:t>” (1:4; parallel with Luke 24:49).</a:t>
            </a:r>
          </a:p>
          <a:p>
            <a:pPr lvl="2"/>
            <a:r>
              <a:rPr lang="en-US" sz="2200" dirty="0" smtClean="0"/>
              <a:t>The “Promise of the Father” is a reference to Joel 2:28-32.</a:t>
            </a:r>
          </a:p>
          <a:p>
            <a:pPr lvl="1"/>
            <a:r>
              <a:rPr lang="en-US" dirty="0" smtClean="0"/>
              <a:t>Jesus referenced promises “you have heard from </a:t>
            </a:r>
            <a:r>
              <a:rPr lang="en-US" u="sng" dirty="0" smtClean="0"/>
              <a:t>Me</a:t>
            </a:r>
            <a:r>
              <a:rPr lang="en-US" dirty="0" smtClean="0"/>
              <a:t>” (1:4).</a:t>
            </a:r>
          </a:p>
          <a:p>
            <a:pPr lvl="2"/>
            <a:r>
              <a:rPr lang="en-US" sz="2200" dirty="0" smtClean="0"/>
              <a:t>John 14:16-17, 25-26; 15:26; 16:7-13.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Jesus promised</a:t>
            </a:r>
            <a:r>
              <a:rPr lang="en-US" dirty="0" smtClean="0"/>
              <a:t> the coming of the Holy Spirit to </a:t>
            </a:r>
            <a:r>
              <a:rPr lang="en-US" u="sng" dirty="0" smtClean="0"/>
              <a:t>the apostles</a:t>
            </a:r>
            <a:r>
              <a:rPr lang="en-US" dirty="0" smtClean="0"/>
              <a:t> (1:4-8).</a:t>
            </a:r>
          </a:p>
          <a:p>
            <a:pPr lvl="1"/>
            <a:r>
              <a:rPr lang="en-US" dirty="0" smtClean="0"/>
              <a:t>Jesus detailed </a:t>
            </a:r>
            <a:r>
              <a:rPr lang="en-US" u="sng" dirty="0" smtClean="0"/>
              <a:t>the manner</a:t>
            </a:r>
            <a:r>
              <a:rPr lang="en-US" dirty="0" smtClean="0"/>
              <a:t> of the Holy Spirit’s coming (1:5).</a:t>
            </a:r>
          </a:p>
          <a:p>
            <a:pPr lvl="2"/>
            <a:r>
              <a:rPr lang="en-US" dirty="0" smtClean="0"/>
              <a:t>“You shall be </a:t>
            </a:r>
            <a:r>
              <a:rPr lang="en-US" u="sng" dirty="0" smtClean="0"/>
              <a:t>baptized</a:t>
            </a:r>
            <a:r>
              <a:rPr lang="en-US" dirty="0" smtClean="0"/>
              <a:t> with the Holy Spirit” (1:5), as John promised (Matt. 3:11).</a:t>
            </a:r>
          </a:p>
          <a:p>
            <a:pPr lvl="3"/>
            <a:r>
              <a:rPr lang="en-US" sz="2000" dirty="0" smtClean="0"/>
              <a:t>They would receive an </a:t>
            </a:r>
            <a:r>
              <a:rPr lang="en-US" sz="2000" u="sng" dirty="0" smtClean="0"/>
              <a:t>overwhelming</a:t>
            </a:r>
            <a:r>
              <a:rPr lang="en-US" sz="2000" dirty="0" smtClean="0"/>
              <a:t> influence &amp; measure of the Spirit’s power.</a:t>
            </a:r>
          </a:p>
          <a:p>
            <a:pPr lvl="3"/>
            <a:r>
              <a:rPr lang="en-US" sz="2000" dirty="0" smtClean="0"/>
              <a:t>Their spirits would be completely overwhelmed (immersed) by the Holy Spirit.</a:t>
            </a:r>
          </a:p>
          <a:p>
            <a:pPr lvl="2"/>
            <a:r>
              <a:rPr lang="en-US" dirty="0" smtClean="0"/>
              <a:t>“You shall receive </a:t>
            </a:r>
            <a:r>
              <a:rPr lang="en-US" u="sng" dirty="0" smtClean="0"/>
              <a:t>power</a:t>
            </a:r>
            <a:r>
              <a:rPr lang="en-US" dirty="0" smtClean="0"/>
              <a:t> when the Holy Spirit has come upon you” (1:8).</a:t>
            </a:r>
          </a:p>
          <a:p>
            <a:pPr lvl="3"/>
            <a:r>
              <a:rPr lang="en-US" sz="2000" dirty="0" smtClean="0"/>
              <a:t>The apostles would be “endued with power from on high” (Luke 24:49).</a:t>
            </a:r>
          </a:p>
          <a:p>
            <a:pPr lvl="3"/>
            <a:r>
              <a:rPr lang="en-US" sz="2000" dirty="0" smtClean="0"/>
              <a:t>The Holy Spirit would come with power.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Jesus promised</a:t>
            </a:r>
            <a:r>
              <a:rPr lang="en-US" dirty="0" smtClean="0"/>
              <a:t> the coming of the Holy Spirit to </a:t>
            </a:r>
            <a:r>
              <a:rPr lang="en-US" u="sng" dirty="0" smtClean="0"/>
              <a:t>the apostles</a:t>
            </a:r>
            <a:r>
              <a:rPr lang="en-US" dirty="0" smtClean="0"/>
              <a:t> (1:4-8).</a:t>
            </a:r>
          </a:p>
          <a:p>
            <a:pPr lvl="1"/>
            <a:r>
              <a:rPr lang="en-US" dirty="0" smtClean="0"/>
              <a:t>Jesus detailed the </a:t>
            </a:r>
            <a:r>
              <a:rPr lang="en-US" u="sng" dirty="0" smtClean="0"/>
              <a:t>place and time</a:t>
            </a:r>
            <a:r>
              <a:rPr lang="en-US" dirty="0" smtClean="0"/>
              <a:t> of the Holy Spirit’s coming (1:5-6).</a:t>
            </a:r>
          </a:p>
          <a:p>
            <a:pPr lvl="2"/>
            <a:r>
              <a:rPr lang="en-US" dirty="0" smtClean="0"/>
              <a:t>Jesus told the apostles to remain in </a:t>
            </a:r>
            <a:r>
              <a:rPr lang="en-US" u="sng" dirty="0" smtClean="0"/>
              <a:t>Jerusalem</a:t>
            </a:r>
            <a:r>
              <a:rPr lang="en-US" dirty="0" smtClean="0"/>
              <a:t> for the Spirit (</a:t>
            </a:r>
            <a:r>
              <a:rPr lang="en-US" dirty="0" err="1" smtClean="0"/>
              <a:t>Lk</a:t>
            </a:r>
            <a:r>
              <a:rPr lang="en-US" dirty="0" smtClean="0"/>
              <a:t>. 24:47, 49; Ac. 1:4, 8).</a:t>
            </a:r>
          </a:p>
          <a:p>
            <a:pPr lvl="2"/>
            <a:r>
              <a:rPr lang="en-US" dirty="0" smtClean="0"/>
              <a:t>Jesus narrowed the time of the coming to “</a:t>
            </a:r>
            <a:r>
              <a:rPr lang="en-US" u="sng" dirty="0" smtClean="0"/>
              <a:t>not many days</a:t>
            </a:r>
            <a:r>
              <a:rPr lang="en-US" dirty="0" smtClean="0"/>
              <a:t> from now” (1:5).</a:t>
            </a:r>
          </a:p>
          <a:p>
            <a:pPr lvl="1"/>
            <a:r>
              <a:rPr lang="en-US" dirty="0" smtClean="0"/>
              <a:t>Jesus detailed the </a:t>
            </a:r>
            <a:r>
              <a:rPr lang="en-US" u="sng" dirty="0" smtClean="0"/>
              <a:t>purpose</a:t>
            </a:r>
            <a:r>
              <a:rPr lang="en-US" dirty="0" smtClean="0"/>
              <a:t> for the Holy Spirit’s coming on the apostles (1:8).</a:t>
            </a:r>
          </a:p>
          <a:p>
            <a:pPr lvl="2"/>
            <a:r>
              <a:rPr lang="en-US" dirty="0" smtClean="0"/>
              <a:t>“You shall receive power…and you shall be </a:t>
            </a:r>
            <a:r>
              <a:rPr lang="en-US" u="sng" dirty="0" smtClean="0"/>
              <a:t>witnesses</a:t>
            </a:r>
            <a:r>
              <a:rPr lang="en-US" dirty="0" smtClean="0"/>
              <a:t> to Me” (1:8).</a:t>
            </a:r>
          </a:p>
          <a:p>
            <a:pPr lvl="2"/>
            <a:r>
              <a:rPr lang="en-US" dirty="0" smtClean="0"/>
              <a:t>The Spirit would come on the apostles that they might speak the Words of Truth.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Holy Spirit came </a:t>
            </a:r>
            <a:r>
              <a:rPr lang="en-US" u="sng" dirty="0" smtClean="0"/>
              <a:t>just as</a:t>
            </a:r>
            <a:r>
              <a:rPr lang="en-US" dirty="0" smtClean="0"/>
              <a:t> Jesus promised (2:1-4).</a:t>
            </a:r>
          </a:p>
          <a:p>
            <a:pPr lvl="1"/>
            <a:r>
              <a:rPr lang="en-US" dirty="0" smtClean="0"/>
              <a:t>In Acts 2, the 12 apostles were all together in the city of Jerusalem (1:12; 2:5).</a:t>
            </a:r>
          </a:p>
          <a:p>
            <a:pPr lvl="1"/>
            <a:r>
              <a:rPr lang="en-US" dirty="0" smtClean="0"/>
              <a:t>In Acts 2, the “Day of </a:t>
            </a:r>
            <a:r>
              <a:rPr lang="en-US" u="sng" dirty="0" smtClean="0"/>
              <a:t>Pentecost</a:t>
            </a:r>
            <a:r>
              <a:rPr lang="en-US" dirty="0" smtClean="0"/>
              <a:t> had fully come” (2:1).</a:t>
            </a:r>
          </a:p>
          <a:p>
            <a:pPr lvl="2"/>
            <a:r>
              <a:rPr lang="en-US" dirty="0" smtClean="0"/>
              <a:t>One of the 3 annual feasts all male Jews were required to attend.</a:t>
            </a:r>
          </a:p>
          <a:p>
            <a:pPr lvl="2"/>
            <a:r>
              <a:rPr lang="en-US" dirty="0" smtClean="0"/>
              <a:t>A.K.A.  Feast of weeks (Dt. 16:10), feast of harvest (Ex. 23:16), feast of ingathering (Ex. 34:22), feast of </a:t>
            </a:r>
            <a:r>
              <a:rPr lang="en-US" dirty="0" err="1" smtClean="0"/>
              <a:t>firstfruits</a:t>
            </a:r>
            <a:r>
              <a:rPr lang="en-US" dirty="0" smtClean="0"/>
              <a:t> (Nu. 28:26-31).</a:t>
            </a:r>
          </a:p>
          <a:p>
            <a:pPr lvl="2"/>
            <a:r>
              <a:rPr lang="en-US" dirty="0" smtClean="0"/>
              <a:t>Pentecost was </a:t>
            </a:r>
            <a:r>
              <a:rPr lang="en-US" u="sng" dirty="0" smtClean="0"/>
              <a:t>50</a:t>
            </a:r>
            <a:r>
              <a:rPr lang="en-US" dirty="0" smtClean="0"/>
              <a:t> days (Greek = 50</a:t>
            </a:r>
            <a:r>
              <a:rPr lang="en-US" baseline="30000" dirty="0" smtClean="0"/>
              <a:t>th</a:t>
            </a:r>
            <a:r>
              <a:rPr lang="en-US" dirty="0" smtClean="0"/>
              <a:t>) after Passover (Lev. 23:15-21).</a:t>
            </a:r>
          </a:p>
          <a:p>
            <a:pPr lvl="3"/>
            <a:r>
              <a:rPr lang="en-US" sz="2000" dirty="0" smtClean="0"/>
              <a:t>Pentecost was always on the </a:t>
            </a:r>
            <a:r>
              <a:rPr lang="en-US" sz="2000" u="sng" dirty="0" smtClean="0"/>
              <a:t>first</a:t>
            </a:r>
            <a:r>
              <a:rPr lang="en-US" sz="2000" dirty="0" smtClean="0"/>
              <a:t> day of week (Lev. 23:15-16).</a:t>
            </a:r>
          </a:p>
          <a:p>
            <a:pPr lvl="3"/>
            <a:r>
              <a:rPr lang="en-US" sz="2000" dirty="0" smtClean="0"/>
              <a:t>Sunday became day of significance for Christians, not the Sabbath (Col. 2:14-17).</a:t>
            </a:r>
          </a:p>
          <a:p>
            <a:pPr lvl="2"/>
            <a:r>
              <a:rPr lang="en-US" dirty="0" smtClean="0"/>
              <a:t>“Had fully come” literally means “was being fulfilled.”  </a:t>
            </a:r>
            <a:r>
              <a:rPr lang="en-US" i="1" dirty="0" smtClean="0"/>
              <a:t>THE day had arrived!</a:t>
            </a:r>
            <a:endParaRPr lang="en-US" dirty="0" smtClean="0"/>
          </a:p>
          <a:p>
            <a:pPr lvl="3"/>
            <a:r>
              <a:rPr lang="en-US" sz="2000" dirty="0" smtClean="0"/>
              <a:t>Not just any Pentecost! The one God made the focal point of history (cf. Gal. 4:4).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Holy Spirit came </a:t>
            </a:r>
            <a:r>
              <a:rPr lang="en-US" u="sng" dirty="0" smtClean="0"/>
              <a:t>just as</a:t>
            </a:r>
            <a:r>
              <a:rPr lang="en-US" dirty="0" smtClean="0"/>
              <a:t> Jesus promised (2:1-4).</a:t>
            </a:r>
          </a:p>
          <a:p>
            <a:pPr lvl="1"/>
            <a:r>
              <a:rPr lang="en-US" dirty="0" smtClean="0"/>
              <a:t>In Acts 2, the apostles were </a:t>
            </a:r>
            <a:r>
              <a:rPr lang="en-US" u="sng" dirty="0" smtClean="0"/>
              <a:t>baptized</a:t>
            </a:r>
            <a:r>
              <a:rPr lang="en-US" dirty="0" smtClean="0"/>
              <a:t> with the Holy Spirit (2:2-4).</a:t>
            </a:r>
          </a:p>
          <a:p>
            <a:pPr lvl="2"/>
            <a:r>
              <a:rPr lang="en-US" dirty="0" smtClean="0"/>
              <a:t>The events in their meeting place first “appeared to” the apostles only (2:3).</a:t>
            </a:r>
          </a:p>
          <a:p>
            <a:pPr lvl="2"/>
            <a:r>
              <a:rPr lang="en-US" dirty="0" smtClean="0"/>
              <a:t>The visible forked tongues of fire were a symbol of the audible tongues to come.</a:t>
            </a:r>
          </a:p>
          <a:p>
            <a:pPr lvl="2"/>
            <a:r>
              <a:rPr lang="en-US" dirty="0" smtClean="0"/>
              <a:t>“All” apostles had their spirits overwhelmed and controlled by the Spirit (2:4).</a:t>
            </a:r>
          </a:p>
          <a:p>
            <a:pPr lvl="3"/>
            <a:r>
              <a:rPr lang="en-US" sz="2000" dirty="0" smtClean="0"/>
              <a:t>The “</a:t>
            </a:r>
            <a:r>
              <a:rPr lang="en-US" sz="2000" u="sng" dirty="0" smtClean="0"/>
              <a:t>power</a:t>
            </a:r>
            <a:r>
              <a:rPr lang="en-US" sz="2000" dirty="0" smtClean="0"/>
              <a:t>” of the Spirit took its effect on their minds.</a:t>
            </a:r>
          </a:p>
          <a:p>
            <a:pPr lvl="3"/>
            <a:r>
              <a:rPr lang="en-US" sz="2000" dirty="0" smtClean="0"/>
              <a:t>The “</a:t>
            </a:r>
            <a:r>
              <a:rPr lang="en-US" sz="2000" u="sng" dirty="0" smtClean="0"/>
              <a:t>presence</a:t>
            </a:r>
            <a:r>
              <a:rPr lang="en-US" sz="2000" dirty="0" smtClean="0"/>
              <a:t>” of the Spirit manifested itself in their words (not own words).</a:t>
            </a:r>
          </a:p>
          <a:p>
            <a:pPr lvl="2"/>
            <a:r>
              <a:rPr lang="en-US" dirty="0" smtClean="0"/>
              <a:t>The apostles began to speak real, human </a:t>
            </a:r>
            <a:r>
              <a:rPr lang="en-US" u="sng" dirty="0" smtClean="0"/>
              <a:t>languages</a:t>
            </a:r>
            <a:r>
              <a:rPr lang="en-US" dirty="0" smtClean="0"/>
              <a:t> they had never learned.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679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Lesson 4: The Coming of the Holy Spirit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13</cp:revision>
  <dcterms:created xsi:type="dcterms:W3CDTF">2013-01-23T13:30:16Z</dcterms:created>
  <dcterms:modified xsi:type="dcterms:W3CDTF">2013-02-26T21:21:12Z</dcterms:modified>
</cp:coreProperties>
</file>