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258" r:id="rId3"/>
    <p:sldId id="367" r:id="rId4"/>
    <p:sldId id="376" r:id="rId5"/>
    <p:sldId id="383" r:id="rId6"/>
    <p:sldId id="377" r:id="rId7"/>
    <p:sldId id="381" r:id="rId8"/>
    <p:sldId id="375" r:id="rId9"/>
    <p:sldId id="370" r:id="rId10"/>
    <p:sldId id="369" r:id="rId11"/>
    <p:sldId id="368" r:id="rId12"/>
    <p:sldId id="371" r:id="rId13"/>
    <p:sldId id="379" r:id="rId14"/>
    <p:sldId id="380" r:id="rId15"/>
    <p:sldId id="382" r:id="rId16"/>
    <p:sldId id="372" r:id="rId17"/>
    <p:sldId id="374" r:id="rId18"/>
    <p:sldId id="373" r:id="rId19"/>
    <p:sldId id="3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9642" autoAdjust="0"/>
  </p:normalViewPr>
  <p:slideViewPr>
    <p:cSldViewPr>
      <p:cViewPr>
        <p:scale>
          <a:sx n="103" d="100"/>
          <a:sy n="103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8ACD2-4C9B-4CA9-897A-56E3EE727807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FB035-8385-4065-A7D0-B7D4BD64F8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381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5/28/2012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100" b="1" i="1" dirty="0" smtClean="0"/>
              <a:t>From Lesson 11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Adversity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For Our Profit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Wrong attitude: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Receive adversity with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contempt and indignation railing against God.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Right attitude: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Understand that trials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promote our spiritual growth.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12:5-10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i="1" dirty="0" smtClean="0"/>
              <a:t>From lesson 11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Rejoice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Our Persecutions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5:11,12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Difficult?  Yes.  Paul did.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Corinthians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12:7-10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country r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3505200"/>
            <a:ext cx="5029200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For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Your Tool Box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 let circumstances dictate your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faithfulness.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“Be faithful until death”. Revelations 2:10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7" descr="bibl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4038600"/>
            <a:ext cx="25146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35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For </a:t>
            </a: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Your Tool Box</a:t>
            </a:r>
            <a:endParaRPr lang="en-US" sz="35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Paul said that he learned to be content.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Not that I speak in regard to need, for I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have learned in whatever state I am, to be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content.”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Philippians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4:11</a:t>
            </a:r>
            <a:endParaRPr lang="en-US" sz="35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5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For </a:t>
            </a: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Your Tool </a:t>
            </a:r>
            <a:r>
              <a:rPr lang="en-US" sz="3500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ox</a:t>
            </a:r>
            <a:endParaRPr lang="en-US" sz="35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The Principle of Sowing and Reaping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Corinthians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9:6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sparingly, bountifully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Galatians 6:8 </a:t>
            </a:r>
            <a:r>
              <a:rPr lang="en-US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corruption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eternal life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Galatians 6:7 </a:t>
            </a:r>
            <a:r>
              <a:rPr lang="en-US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sowing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reaping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5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For </a:t>
            </a: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Your Tool Box</a:t>
            </a:r>
            <a:endParaRPr lang="en-US" sz="35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Galatians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5:22,23</a:t>
            </a:r>
            <a:endParaRPr lang="en-US" sz="35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Concentrate on the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Fruit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the Spirit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Love                               Goodness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Joy                                  Faithfulness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Peace                             Gentleness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Longsuffering               Self-control      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Kindness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Look at Job 23:10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But He knows the way that I take;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When He has tested me, I shall come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forth as gold”.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gold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4038600"/>
            <a:ext cx="33528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do we make wrong choices?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Two major reasons.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Our own desires – </a:t>
            </a:r>
            <a:r>
              <a:rPr lang="en-US" sz="2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Timothy 5:11, James 1:13-15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Temptations of the devil.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</a:t>
            </a:r>
            <a:r>
              <a:rPr lang="en-US" sz="4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</a:t>
            </a:r>
            <a:r>
              <a:rPr lang="en-US" sz="4600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en-US" sz="4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 Never Wrong</a:t>
            </a:r>
            <a:endParaRPr lang="en-US" sz="4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Samuel 22:31</a:t>
            </a:r>
          </a:p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“As for God, His way is perfect; </a:t>
            </a:r>
          </a:p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word of the Lord is proven;</a:t>
            </a:r>
          </a:p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 is a shield to all who trust Him”.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** </a:t>
            </a:r>
            <a:r>
              <a:rPr lang="en-US" sz="4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king and his servant story.</a:t>
            </a:r>
          </a:p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  <a:endParaRPr lang="en-US" sz="4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Will Not Fail Us 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Because God cannot lie.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Look at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6:18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endParaRPr lang="en-US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bibl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2800" y="3657600"/>
            <a:ext cx="25908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12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Better Than Gold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en-US" sz="5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en-US" sz="5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</a:t>
            </a:r>
            <a:r>
              <a:rPr lang="en-US" sz="5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 </a:t>
            </a:r>
            <a:r>
              <a:rPr lang="en-US" sz="5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Quarter</a:t>
            </a:r>
            <a:endParaRPr lang="en-US" sz="58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nature of God.</a:t>
            </a:r>
          </a:p>
          <a:p>
            <a:pPr marL="742950" indent="-742950">
              <a:buAutoNum type="arabicPeriod"/>
            </a:pP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nature of Satan.</a:t>
            </a:r>
          </a:p>
          <a:p>
            <a:pPr marL="742950" indent="-742950">
              <a:buAutoNum type="arabicPeriod"/>
            </a:pP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Spiritual warfare.</a:t>
            </a:r>
          </a:p>
          <a:p>
            <a:pPr marL="742950" indent="-742950">
              <a:buAutoNum type="arabicPeriod"/>
            </a:pP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There will be storms in your life. Guaranteed.</a:t>
            </a:r>
          </a:p>
          <a:p>
            <a:pPr marL="742950" indent="-742950">
              <a:buAutoNum type="arabicPeriod"/>
            </a:pP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Jesus is waiting for us in every storm.</a:t>
            </a:r>
          </a:p>
          <a:p>
            <a:pPr marL="742950" indent="-742950">
              <a:buAutoNum type="arabicPeriod"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en-US" sz="4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</a:t>
            </a:r>
            <a:r>
              <a:rPr lang="en-US" sz="59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 </a:t>
            </a:r>
            <a:r>
              <a:rPr lang="en-US" sz="59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Quarter    </a:t>
            </a:r>
            <a:endParaRPr lang="en-US" sz="59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 startAt="6"/>
            </a:pP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Storms go away.</a:t>
            </a:r>
          </a:p>
          <a:p>
            <a:pPr marL="514350" indent="-514350">
              <a:buAutoNum type="arabicPeriod" startAt="6"/>
            </a:pPr>
            <a:r>
              <a:rPr lang="en-US" sz="6700" b="1" i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Life goes in cycles.</a:t>
            </a:r>
            <a:endParaRPr lang="en-US" sz="67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5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8.    Life has ups and downs. Don’t judge</a:t>
            </a:r>
          </a:p>
          <a:p>
            <a:pPr marL="742950" indent="-742950">
              <a:buNone/>
            </a:pP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your life on the downs.</a:t>
            </a:r>
          </a:p>
          <a:p>
            <a:pPr marL="742950" indent="-742950">
              <a:buNone/>
            </a:pPr>
            <a:r>
              <a:rPr lang="en-US" sz="5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9.    Is God fair?  God is just.</a:t>
            </a:r>
          </a:p>
          <a:p>
            <a:pPr marL="742950" indent="-742950">
              <a:buNone/>
            </a:pPr>
            <a:r>
              <a:rPr lang="en-US" sz="6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10.   Job had an anchor. We need an anchor.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en-US" sz="4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Quarter</a:t>
            </a:r>
            <a:endParaRPr lang="en-US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Take Action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Watch what you look at.  </a:t>
            </a: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119:37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Watch your mouth.           </a:t>
            </a: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Prov. 4:24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Watch your path.</a:t>
            </a: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Prov. 4:26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  <a:r>
              <a:rPr lang="en-US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 </a:t>
            </a:r>
            <a:r>
              <a:rPr lang="en-US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Quarter</a:t>
            </a:r>
            <a:endParaRPr lang="en-US" sz="28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looked at Creation Science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The Behemoth &amp; Leviathan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40 &amp; 41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</a:p>
          <a:p>
            <a:pPr marL="514350" indent="-514350">
              <a:buNone/>
            </a:pPr>
            <a:r>
              <a:rPr lang="en-US" b="1" i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</a:p>
          <a:p>
            <a:pPr marL="514350" indent="-514350">
              <a:buNone/>
            </a:pPr>
            <a:r>
              <a:rPr lang="en-US" b="1" i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</a:t>
            </a:r>
            <a:endParaRPr lang="en-US" sz="3600" b="1" i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dinosau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3657600"/>
            <a:ext cx="3048000" cy="2209800"/>
          </a:xfrm>
          <a:prstGeom prst="rect">
            <a:avLst/>
          </a:prstGeom>
        </p:spPr>
      </p:pic>
      <p:pic>
        <p:nvPicPr>
          <p:cNvPr id="7" name="Picture 6" descr="plesiosau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00600" y="3733800"/>
            <a:ext cx="29718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  <a:r>
              <a:rPr lang="en-US" sz="51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is it important to</a:t>
            </a:r>
          </a:p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</a:t>
            </a:r>
            <a:r>
              <a:rPr lang="en-US" sz="51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teach Creation Science?</a:t>
            </a:r>
          </a:p>
          <a:p>
            <a:pPr marL="514350" indent="-514350">
              <a:buNone/>
            </a:pPr>
            <a:r>
              <a:rPr lang="en-US" sz="4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51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Because Evolution is a lie that</a:t>
            </a:r>
          </a:p>
          <a:p>
            <a:pPr marL="514350" indent="-514350">
              <a:buNone/>
            </a:pPr>
            <a:r>
              <a:rPr lang="en-US" sz="51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cripples people’s faith. Especially</a:t>
            </a:r>
          </a:p>
          <a:p>
            <a:pPr marL="514350" indent="-514350">
              <a:buNone/>
            </a:pPr>
            <a:r>
              <a:rPr lang="en-US" sz="51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the faith of young people.</a:t>
            </a:r>
          </a:p>
          <a:p>
            <a:pPr marL="514350" indent="-514350">
              <a:buNone/>
            </a:pPr>
            <a:r>
              <a:rPr lang="en-US" sz="46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endParaRPr lang="en-US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</a:p>
          <a:p>
            <a:pPr marL="514350" indent="-514350">
              <a:buNone/>
            </a:pPr>
            <a:r>
              <a:rPr lang="en-US" b="1" i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</a:p>
          <a:p>
            <a:pPr marL="514350" indent="-514350">
              <a:buNone/>
            </a:pPr>
            <a:r>
              <a:rPr lang="en-US" b="1" i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</a:t>
            </a:r>
            <a:endParaRPr lang="en-US" sz="3600" b="1" i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7" descr="OneSmartFish_1707441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4038600"/>
            <a:ext cx="29718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does God feel about our trials?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They are more precious than gold.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1:6-7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gold b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2971800"/>
            <a:ext cx="19812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12</a:t>
            </a:r>
            <a:br>
              <a:rPr lang="en-US" b="1" dirty="0" smtClean="0"/>
            </a:br>
            <a:r>
              <a:rPr lang="en-US" b="1" dirty="0" smtClean="0"/>
              <a:t>Better Than Gold</a:t>
            </a:r>
            <a:br>
              <a:rPr lang="en-US" b="1" dirty="0" smtClean="0"/>
            </a:br>
            <a:r>
              <a:rPr lang="en-US" sz="3600" b="1" i="1" dirty="0" smtClean="0"/>
              <a:t>From Lesson 11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Adversity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For Our Profit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allows us to struggle. For our benefit.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Deuteronomy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32:11,12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r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soaring eag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3429000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</TotalTime>
  <Words>624</Words>
  <Application>Microsoft Office PowerPoint</Application>
  <PresentationFormat>On-screen Show (4:3)</PresentationFormat>
  <Paragraphs>204</Paragraphs>
  <Slides>19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Lesson 12 Better Than Gold </vt:lpstr>
      <vt:lpstr>Lesson 12 Better Than Gold </vt:lpstr>
      <vt:lpstr>Lesson 12 Better Than Gold </vt:lpstr>
      <vt:lpstr>Lesson 12 Better Than Gold </vt:lpstr>
      <vt:lpstr>Lesson 12 Better Than Gold </vt:lpstr>
      <vt:lpstr>Lesson 12 Better Than Gold </vt:lpstr>
      <vt:lpstr>Lesson 12 Better Than Gold From Lesson 11</vt:lpstr>
      <vt:lpstr>Lesson 12 Better Than Gold From Lesson 11</vt:lpstr>
      <vt:lpstr>Lesson 12 Better Than Gold From lesson 11 </vt:lpstr>
      <vt:lpstr>Lesson 12 Better Than Gold  </vt:lpstr>
      <vt:lpstr>Lesson 12 Better Than Gold  </vt:lpstr>
      <vt:lpstr>Lesson 12 Better Than Gold  </vt:lpstr>
      <vt:lpstr>Lesson 12 Better Than Gold  </vt:lpstr>
      <vt:lpstr>Lesson 12 Better Than Gold  </vt:lpstr>
      <vt:lpstr>Lesson 12 Better Than Gold  </vt:lpstr>
      <vt:lpstr>Lesson 12 Better Than Gold  </vt:lpstr>
      <vt:lpstr>Lesson 12 Better Than Gold 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Cindy</cp:lastModifiedBy>
  <cp:revision>309</cp:revision>
  <dcterms:created xsi:type="dcterms:W3CDTF">2012-01-31T21:46:41Z</dcterms:created>
  <dcterms:modified xsi:type="dcterms:W3CDTF">2012-05-28T14:13:16Z</dcterms:modified>
</cp:coreProperties>
</file>