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3"/>
  </p:notesMasterIdLst>
  <p:sldIdLst>
    <p:sldId id="256" r:id="rId2"/>
    <p:sldId id="258" r:id="rId3"/>
    <p:sldId id="353" r:id="rId4"/>
    <p:sldId id="370" r:id="rId5"/>
    <p:sldId id="371" r:id="rId6"/>
    <p:sldId id="373" r:id="rId7"/>
    <p:sldId id="374" r:id="rId8"/>
    <p:sldId id="356" r:id="rId9"/>
    <p:sldId id="358" r:id="rId10"/>
    <p:sldId id="369" r:id="rId11"/>
    <p:sldId id="359" r:id="rId12"/>
    <p:sldId id="372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67" r:id="rId21"/>
    <p:sldId id="36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9642" autoAdjust="0"/>
  </p:normalViewPr>
  <p:slideViewPr>
    <p:cSldViewPr>
      <p:cViewPr>
        <p:scale>
          <a:sx n="103" d="100"/>
          <a:sy n="103" d="100"/>
        </p:scale>
        <p:origin x="-10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58ACD2-4C9B-4CA9-897A-56E3EE727807}" type="datetimeFigureOut">
              <a:rPr lang="en-US" smtClean="0"/>
              <a:pPr/>
              <a:t>5/21/2012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FB035-8385-4065-A7D0-B7D4BD64F8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88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5/21/2012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5/21/2012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5/21/2012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5/21/2012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5/21/2012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5/21/2012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95B92-DDAB-4FCB-B01C-19E82B96EAF8}" type="datetimeFigureOut">
              <a:rPr lang="en-US" smtClean="0"/>
              <a:pPr/>
              <a:t>5/21/2012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Wednesday Night Bible Class</a:t>
            </a:r>
          </a:p>
          <a:p>
            <a:r>
              <a:rPr lang="en-US" dirty="0" smtClean="0"/>
              <a:t>Dan Fuller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499" y="1828801"/>
            <a:ext cx="720101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Victory Over Trials</a:t>
            </a:r>
            <a:endParaRPr lang="en-US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11</a:t>
            </a:r>
            <a:br>
              <a:rPr lang="en-US" b="1" dirty="0" smtClean="0"/>
            </a:br>
            <a:r>
              <a:rPr lang="en-US" b="1" dirty="0" smtClean="0"/>
              <a:t>Our Journey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What is your perception of Satan?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</a:t>
            </a: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</a:t>
            </a: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Don’t think of Satan as Hollywood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portrays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happy sat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47800" y="2286000"/>
            <a:ext cx="2667000" cy="2057400"/>
          </a:xfrm>
          <a:prstGeom prst="rect">
            <a:avLst/>
          </a:prstGeom>
        </p:spPr>
      </p:pic>
      <p:pic>
        <p:nvPicPr>
          <p:cNvPr id="7" name="Picture 6" descr="sata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53000" y="2286000"/>
            <a:ext cx="2870200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11</a:t>
            </a:r>
            <a:br>
              <a:rPr lang="en-US" b="1" dirty="0" smtClean="0"/>
            </a:br>
            <a:r>
              <a:rPr lang="en-US" b="1" dirty="0" smtClean="0"/>
              <a:t>Our Journey</a:t>
            </a:r>
            <a:br>
              <a:rPr lang="en-US" b="1" dirty="0" smtClean="0"/>
            </a:br>
            <a:r>
              <a:rPr lang="en-US" sz="3100" b="1" i="1" dirty="0" smtClean="0"/>
              <a:t>From lesson 10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The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Chastening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of the Lord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God’s love.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Hebrews 12:6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Why? –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For our profit.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How? –</a:t>
            </a:r>
            <a:r>
              <a:rPr lang="en-US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Direct like Abraham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Indirectly like Job &amp; Paul.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Corinthians 12:7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What? –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most important question.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11</a:t>
            </a:r>
            <a:br>
              <a:rPr lang="en-US" b="1" dirty="0" smtClean="0"/>
            </a:br>
            <a:r>
              <a:rPr lang="en-US" b="1" dirty="0" smtClean="0"/>
              <a:t>Our Journey</a:t>
            </a:r>
            <a:br>
              <a:rPr lang="en-US" b="1" dirty="0" smtClean="0"/>
            </a:br>
            <a:r>
              <a:rPr lang="en-US" sz="3100" b="1" i="1" dirty="0" smtClean="0"/>
              <a:t>From lesson 10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God’s will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God’s will can be categorized into 2 parts.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God’s intentional will.</a:t>
            </a: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God’s </a:t>
            </a:r>
            <a:r>
              <a:rPr lang="en-US" b="1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permissive will. </a:t>
            </a: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11</a:t>
            </a:r>
            <a:br>
              <a:rPr lang="en-US" b="1" dirty="0" smtClean="0"/>
            </a:br>
            <a:r>
              <a:rPr lang="en-US" b="1" dirty="0" smtClean="0"/>
              <a:t>Our Journey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The Road Ahead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God’s word teaches us that tribulations are: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Certain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Uncertain             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Painful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Temporary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Beneficial</a:t>
            </a: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road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62400" y="3048000"/>
            <a:ext cx="3581400" cy="25633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11</a:t>
            </a:r>
            <a:br>
              <a:rPr lang="en-US" b="1" dirty="0" smtClean="0"/>
            </a:br>
            <a:r>
              <a:rPr lang="en-US" b="1" dirty="0" smtClean="0"/>
              <a:t>Our Journey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Adversity is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Certain</a:t>
            </a: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5:7,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14:1</a:t>
            </a: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Paul’s journey was one hard long fight.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Moses chose the hard road.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Hebrews 11:25</a:t>
            </a: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dirt ro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5200" y="4191000"/>
            <a:ext cx="2362200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11</a:t>
            </a:r>
            <a:br>
              <a:rPr lang="en-US" b="1" dirty="0" smtClean="0"/>
            </a:br>
            <a:r>
              <a:rPr lang="en-US" b="1" dirty="0" smtClean="0"/>
              <a:t>Our Journey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Adversity is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Certain</a:t>
            </a: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Peter 2:20                       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Peter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3:14,17</a:t>
            </a: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Philippians 1:29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John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16:20-22</a:t>
            </a: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Timothy 3:12  </a:t>
            </a: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" name="Picture 6" descr="climbing mountai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438400"/>
            <a:ext cx="2743200" cy="266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11</a:t>
            </a:r>
            <a:br>
              <a:rPr lang="en-US" b="1" dirty="0" smtClean="0"/>
            </a:br>
            <a:r>
              <a:rPr lang="en-US" b="1" dirty="0" smtClean="0"/>
              <a:t>Our Journey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Adversity is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Uncertain</a:t>
            </a: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James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4:14,15 </a:t>
            </a: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Uncertain as to time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Uncertain as to kind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Uncertain as to  length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“Run with patience”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Hebrews 12:1</a:t>
            </a: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11</a:t>
            </a:r>
            <a:br>
              <a:rPr lang="en-US" b="1" dirty="0" smtClean="0"/>
            </a:br>
            <a:r>
              <a:rPr lang="en-US" b="1" dirty="0" smtClean="0"/>
              <a:t>Our Journey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Adversity is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Painful</a:t>
            </a: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Peter 1:6                           </a:t>
            </a: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Hebrews 12:11</a:t>
            </a: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Matthew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26:37,38</a:t>
            </a: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pai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38600" y="2362200"/>
            <a:ext cx="4038600" cy="327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11</a:t>
            </a:r>
            <a:br>
              <a:rPr lang="en-US" b="1" dirty="0" smtClean="0"/>
            </a:br>
            <a:r>
              <a:rPr lang="en-US" b="1" dirty="0" smtClean="0"/>
              <a:t>Our Journey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Adversity is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Temporary</a:t>
            </a: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Christian vs. Humanist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What does a humanist have to offer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suffering soul?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Romans 8:17,18      1 Peter 1:6</a:t>
            </a: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11</a:t>
            </a:r>
            <a:br>
              <a:rPr lang="en-US" b="1" dirty="0" smtClean="0"/>
            </a:br>
            <a:r>
              <a:rPr lang="en-US" b="1" dirty="0" smtClean="0"/>
              <a:t>Our Journey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Adversity is for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Our Profit</a:t>
            </a: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Wrong attitude: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Receive adversity with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contempt and indignation railing against God.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Right attitude: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Understand that trials promote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our spiritual growth.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Hebrews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12:5-10</a:t>
            </a: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Lesson 11</a:t>
            </a:r>
          </a:p>
          <a:p>
            <a:r>
              <a:rPr lang="en-US" sz="4400" b="1" dirty="0" smtClean="0">
                <a:solidFill>
                  <a:schemeClr val="tx1"/>
                </a:solidFill>
              </a:rPr>
              <a:t>Our Journey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499" y="1828801"/>
            <a:ext cx="720101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Victory Over Trials</a:t>
            </a:r>
            <a:endParaRPr lang="en-US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11</a:t>
            </a:r>
            <a:br>
              <a:rPr lang="en-US" b="1" dirty="0" smtClean="0"/>
            </a:br>
            <a:r>
              <a:rPr lang="en-US" b="1" dirty="0" smtClean="0"/>
              <a:t>Our Journey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Adversity is for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Our Profit</a:t>
            </a: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allows us to struggle. For our benefit.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Deuteronomy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32:11,12</a:t>
            </a: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</a:t>
            </a: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soaring eag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0" y="3429000"/>
            <a:ext cx="2857500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11</a:t>
            </a:r>
            <a:br>
              <a:rPr lang="en-US" b="1" dirty="0" smtClean="0"/>
            </a:br>
            <a:r>
              <a:rPr lang="en-US" b="1" dirty="0" smtClean="0"/>
              <a:t>Our Journey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Rejoice in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Your Persecutions</a:t>
            </a: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Matthew 5: 11,12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Difficult?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Yes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Paul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did. </a:t>
            </a:r>
            <a:r>
              <a:rPr lang="en-US" b="1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</a:t>
            </a:r>
            <a:r>
              <a:rPr lang="en-US" b="1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Corinthians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12:7-10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</a:t>
            </a: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" name="Picture 6" descr="country ro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7400" y="3505200"/>
            <a:ext cx="5029200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11</a:t>
            </a:r>
            <a:br>
              <a:rPr lang="en-US" b="1" dirty="0" smtClean="0"/>
            </a:br>
            <a:r>
              <a:rPr lang="en-US" b="1" dirty="0" smtClean="0"/>
              <a:t>Our Journey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28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" name="Picture 6" descr="road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95400" y="1524000"/>
            <a:ext cx="6705600" cy="487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11</a:t>
            </a:r>
            <a:br>
              <a:rPr lang="en-US" b="1" dirty="0" smtClean="0"/>
            </a:br>
            <a:r>
              <a:rPr lang="en-US" b="1" dirty="0" smtClean="0"/>
              <a:t>Our Journey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Psalm 30:5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“For His anger is but for a moment, His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favor is for life;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Weeping may endure for a night,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But joy comes in the morning.”</a:t>
            </a: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28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8" name="Picture 7" descr="road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00800" y="2819400"/>
            <a:ext cx="2362200" cy="281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11</a:t>
            </a:r>
            <a:br>
              <a:rPr lang="en-US" b="1" dirty="0" smtClean="0"/>
            </a:br>
            <a:r>
              <a:rPr lang="en-US" b="1" dirty="0" smtClean="0"/>
              <a:t>Our Journey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Tools to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Equip Us</a:t>
            </a: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742950" indent="-7429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 Keep a prayer list.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 Keep a prayer journal.</a:t>
            </a: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</a:t>
            </a:r>
            <a:r>
              <a:rPr 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“Please bless PBL and our             May 23, 2012</a:t>
            </a:r>
          </a:p>
          <a:p>
            <a:pPr marL="514350" indent="-514350">
              <a:buNone/>
            </a:pPr>
            <a:r>
              <a:rPr 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Missionaries”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28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11</a:t>
            </a:r>
            <a:br>
              <a:rPr lang="en-US" b="1" dirty="0" smtClean="0"/>
            </a:br>
            <a:r>
              <a:rPr lang="en-US" b="1" dirty="0" smtClean="0"/>
              <a:t>Our Journey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Tools to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Equip Us</a:t>
            </a: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742950" indent="-742950">
              <a:buAutoNum type="arabicPeriod" startAt="3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Don’t play with the devil.</a:t>
            </a:r>
          </a:p>
          <a:p>
            <a:pPr marL="742950" indent="-742950">
              <a:buAutoNum type="arabicPeriod" startAt="3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Build strong relationships with</a:t>
            </a:r>
            <a:endParaRPr lang="en-US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faithful Christians.</a:t>
            </a:r>
          </a:p>
          <a:p>
            <a:pPr marL="742950" indent="-742950">
              <a:buAutoNum type="arabicPeriod" startAt="5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Keep the kingdom of God first</a:t>
            </a:r>
          </a:p>
          <a:p>
            <a:pPr marL="742950" indent="-7429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in your life.  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Matt. 6:33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28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11</a:t>
            </a:r>
            <a:br>
              <a:rPr lang="en-US" b="1" dirty="0" smtClean="0"/>
            </a:br>
            <a:r>
              <a:rPr lang="en-US" b="1" dirty="0" smtClean="0"/>
              <a:t>Our Journey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Why are we here?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“Created in Christ Jesus 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for good works”.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Ephesians 2:10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28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road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67000" y="4191000"/>
            <a:ext cx="3581400" cy="236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11</a:t>
            </a:r>
            <a:br>
              <a:rPr lang="en-US" b="1" dirty="0" smtClean="0"/>
            </a:br>
            <a:r>
              <a:rPr lang="en-US" b="1" dirty="0" smtClean="0"/>
              <a:t>Our Journey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</a:t>
            </a:r>
            <a:r>
              <a:rPr lang="en-US" sz="28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From lesson 10</a:t>
            </a:r>
          </a:p>
          <a:p>
            <a:pPr marL="514350" indent="-514350">
              <a:buNone/>
            </a:pPr>
            <a:r>
              <a:rPr lang="en-US" sz="28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What course do we take?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Some problems can be avoided.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Others can be cured.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rest can be endured.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All can be used for our profit.</a:t>
            </a:r>
          </a:p>
          <a:p>
            <a:pPr marL="514350" indent="-514350">
              <a:buNone/>
            </a:pPr>
            <a:endParaRPr lang="en-US" b="1" i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11</a:t>
            </a:r>
            <a:br>
              <a:rPr lang="en-US" b="1" dirty="0" smtClean="0"/>
            </a:br>
            <a:r>
              <a:rPr lang="en-US" b="1" dirty="0" smtClean="0"/>
              <a:t>Our Journey</a:t>
            </a:r>
            <a:br>
              <a:rPr lang="en-US" b="1" dirty="0" smtClean="0"/>
            </a:br>
            <a:r>
              <a:rPr lang="en-US" sz="3100" b="1" i="1" dirty="0" smtClean="0"/>
              <a:t>From lesson 10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Sin,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Suffering and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a basic sense, sin is the root of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all suffering.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made all things good –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Genesis 1:31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Anger and agonizing heartache should be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against </a:t>
            </a: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not God.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2126</TotalTime>
  <Words>550</Words>
  <Application>Microsoft Office PowerPoint</Application>
  <PresentationFormat>On-screen Show (4:3)</PresentationFormat>
  <Paragraphs>183</Paragraphs>
  <Slides>21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Lesson 11 Our Journey </vt:lpstr>
      <vt:lpstr>Lesson 11 Our Journey </vt:lpstr>
      <vt:lpstr>Lesson 11 Our Journey </vt:lpstr>
      <vt:lpstr>Lesson 11 Our Journey </vt:lpstr>
      <vt:lpstr>Lesson 11 Our Journey </vt:lpstr>
      <vt:lpstr>Lesson 11 Our Journey </vt:lpstr>
      <vt:lpstr>Lesson 11 Our Journey From lesson 10</vt:lpstr>
      <vt:lpstr>Lesson 11 Our Journey </vt:lpstr>
      <vt:lpstr>Lesson 11 Our Journey From lesson 10</vt:lpstr>
      <vt:lpstr>Lesson 11 Our Journey From lesson 10</vt:lpstr>
      <vt:lpstr>Lesson 11 Our Journey </vt:lpstr>
      <vt:lpstr>Lesson 11 Our Journey </vt:lpstr>
      <vt:lpstr>Lesson 11 Our Journey </vt:lpstr>
      <vt:lpstr>Lesson 11 Our Journey </vt:lpstr>
      <vt:lpstr>Lesson 11 Our Journey </vt:lpstr>
      <vt:lpstr>Lesson 11 Our Journey </vt:lpstr>
      <vt:lpstr>Lesson 11 Our Journey </vt:lpstr>
      <vt:lpstr>Lesson 11 Our Journey </vt:lpstr>
      <vt:lpstr>Lesson 11 Our Journey 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 F</dc:creator>
  <cp:lastModifiedBy>Cindy</cp:lastModifiedBy>
  <cp:revision>291</cp:revision>
  <dcterms:created xsi:type="dcterms:W3CDTF">2012-01-31T21:46:41Z</dcterms:created>
  <dcterms:modified xsi:type="dcterms:W3CDTF">2012-05-21T19:09:41Z</dcterms:modified>
</cp:coreProperties>
</file>