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3"/>
  </p:notesMasterIdLst>
  <p:sldIdLst>
    <p:sldId id="256" r:id="rId2"/>
    <p:sldId id="258" r:id="rId3"/>
    <p:sldId id="353" r:id="rId4"/>
    <p:sldId id="356" r:id="rId5"/>
    <p:sldId id="357" r:id="rId6"/>
    <p:sldId id="354" r:id="rId7"/>
    <p:sldId id="370" r:id="rId8"/>
    <p:sldId id="371" r:id="rId9"/>
    <p:sldId id="355" r:id="rId10"/>
    <p:sldId id="358" r:id="rId11"/>
    <p:sldId id="359" r:id="rId12"/>
    <p:sldId id="360" r:id="rId13"/>
    <p:sldId id="361" r:id="rId14"/>
    <p:sldId id="362" r:id="rId15"/>
    <p:sldId id="363" r:id="rId16"/>
    <p:sldId id="364" r:id="rId17"/>
    <p:sldId id="365" r:id="rId18"/>
    <p:sldId id="366" r:id="rId19"/>
    <p:sldId id="367" r:id="rId20"/>
    <p:sldId id="368" r:id="rId21"/>
    <p:sldId id="36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3" autoAdjust="0"/>
    <p:restoredTop sz="99642" autoAdjust="0"/>
  </p:normalViewPr>
  <p:slideViewPr>
    <p:cSldViewPr>
      <p:cViewPr>
        <p:scale>
          <a:sx n="103" d="100"/>
          <a:sy n="103" d="100"/>
        </p:scale>
        <p:origin x="-10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58ACD2-4C9B-4CA9-897A-56E3EE727807}" type="datetimeFigureOut">
              <a:rPr lang="en-US" smtClean="0"/>
              <a:pPr/>
              <a:t>5/14/2012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6FB035-8385-4065-A7D0-B7D4BD64F8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021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5/14/2012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5/14/2012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5/14/2012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5/14/2012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5/14/2012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5/14/2012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95B92-DDAB-4FCB-B01C-19E82B96EAF8}" type="datetimeFigureOut">
              <a:rPr lang="en-US" smtClean="0"/>
              <a:pPr/>
              <a:t>5/14/2012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Wednesday Night Bible Class</a:t>
            </a:r>
          </a:p>
          <a:p>
            <a:r>
              <a:rPr lang="en-US" dirty="0" smtClean="0"/>
              <a:t>Dan Fuller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499" y="1828801"/>
            <a:ext cx="720101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Victory Over Trials</a:t>
            </a:r>
            <a:endParaRPr lang="en-US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10</a:t>
            </a:r>
            <a:br>
              <a:rPr lang="en-US" b="1" dirty="0" smtClean="0"/>
            </a:br>
            <a:r>
              <a:rPr lang="en-US" b="1" dirty="0" smtClean="0"/>
              <a:t>Why?</a:t>
            </a: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Sin,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Suffering, and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Satan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a basic sense, sin is the root of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all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suffering.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 made all things good –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Genesis 1:31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Anger and agonizing heartache should be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against </a:t>
            </a: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Satan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not God.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10</a:t>
            </a:r>
            <a:br>
              <a:rPr lang="en-US" b="1" dirty="0" smtClean="0"/>
            </a:br>
            <a:r>
              <a:rPr lang="en-US" b="1" dirty="0" smtClean="0"/>
              <a:t>Why?</a:t>
            </a: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God’s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Will</a:t>
            </a: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Clarifying God’s </a:t>
            </a: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</a:t>
            </a: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ill </a:t>
            </a:r>
            <a:endParaRPr lang="en-US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People can ruin a person’s faith by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stating something is </a:t>
            </a: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“God’s will”.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10</a:t>
            </a:r>
            <a:br>
              <a:rPr lang="en-US" b="1" dirty="0" smtClean="0"/>
            </a:br>
            <a:r>
              <a:rPr lang="en-US" b="1" dirty="0" smtClean="0"/>
              <a:t>Why?</a:t>
            </a: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God’s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Will</a:t>
            </a: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God’s </a:t>
            </a: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Intentional Will</a:t>
            </a:r>
          </a:p>
          <a:p>
            <a:pPr marL="0" indent="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put in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order physical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and spiritual laws and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expects His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creation to obey them and be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blessed by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10</a:t>
            </a:r>
            <a:br>
              <a:rPr lang="en-US" b="1" dirty="0" smtClean="0"/>
            </a:br>
            <a:r>
              <a:rPr lang="en-US" b="1" dirty="0" smtClean="0"/>
              <a:t>Why?</a:t>
            </a: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God’s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Will</a:t>
            </a: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God’s </a:t>
            </a: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Permissive </a:t>
            </a:r>
            <a:r>
              <a:rPr lang="en-US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</a:t>
            </a: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ill </a:t>
            </a:r>
          </a:p>
          <a:p>
            <a:pPr marL="0" indent="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controls everything with His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omnipotent power. God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made man with the freedom of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choice, the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freedom of will.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10</a:t>
            </a:r>
            <a:br>
              <a:rPr lang="en-US" b="1" dirty="0" smtClean="0"/>
            </a:br>
            <a:r>
              <a:rPr lang="en-US" b="1" dirty="0" smtClean="0"/>
              <a:t>Why?</a:t>
            </a: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Classifying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Adversity</a:t>
            </a: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Trouble that man brings upon himself.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Trouble brought on by others.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Tribulation that is the chastening by the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the Father. 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Hebrews 12:6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10</a:t>
            </a:r>
            <a:br>
              <a:rPr lang="en-US" b="1" dirty="0" smtClean="0"/>
            </a:br>
            <a:r>
              <a:rPr lang="en-US" b="1" dirty="0" smtClean="0"/>
              <a:t>Why?</a:t>
            </a: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Anytime divine laws are violated, whether</a:t>
            </a:r>
          </a:p>
          <a:p>
            <a:pPr marL="514350" indent="-514350">
              <a:buNone/>
            </a:pPr>
            <a:r>
              <a:rPr lang="en-US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</a:t>
            </a: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piritual </a:t>
            </a: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or </a:t>
            </a: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physical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consequences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will follow.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Through deliberate will.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Through carelessness.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Through ignorance. 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10</a:t>
            </a:r>
            <a:br>
              <a:rPr lang="en-US" b="1" dirty="0" smtClean="0"/>
            </a:br>
            <a:r>
              <a:rPr lang="en-US" b="1" dirty="0" smtClean="0"/>
              <a:t>Why?</a:t>
            </a: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Spiritual and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Phys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ical Laws</a:t>
            </a: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Jumping off a building.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Judas- 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Matthew 27: 3-5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Health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 Phil 2:25-28, Hebrews 9:27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Alcohol and drugs-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Prov. 23:29-32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10</a:t>
            </a:r>
            <a:br>
              <a:rPr lang="en-US" b="1" dirty="0" smtClean="0"/>
            </a:br>
            <a:r>
              <a:rPr lang="en-US" b="1" dirty="0" smtClean="0"/>
              <a:t>Why?</a:t>
            </a: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Spiritual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Laws </a:t>
            </a:r>
            <a:r>
              <a:rPr lang="en-US" b="1" dirty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 Fixed</a:t>
            </a: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Man reaps what he sows.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4:8 , Galatians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6:7,8</a:t>
            </a: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 startAt="2"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We can reap corruption,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spiritual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corruption.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*</a:t>
            </a: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Misuse of the tongue, envy, </a:t>
            </a:r>
            <a:r>
              <a:rPr lang="en-US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unforgiveness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10</a:t>
            </a:r>
            <a:br>
              <a:rPr lang="en-US" b="1" dirty="0" smtClean="0"/>
            </a:br>
            <a:r>
              <a:rPr lang="en-US" b="1" dirty="0" smtClean="0"/>
              <a:t>Why?</a:t>
            </a: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Trouble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That </a:t>
            </a:r>
            <a:r>
              <a:rPr lang="en-US" b="1" dirty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 </a:t>
            </a:r>
            <a:r>
              <a:rPr lang="en-US" b="1" dirty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rought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on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By Others</a:t>
            </a: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Man’s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Free Will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James 4:1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Christ’s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Hardships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John 11:35, 19:28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Because of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Righteousness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Psalm 37:12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10</a:t>
            </a:r>
            <a:br>
              <a:rPr lang="en-US" b="1" dirty="0" smtClean="0"/>
            </a:br>
            <a:r>
              <a:rPr lang="en-US" b="1" dirty="0" smtClean="0"/>
              <a:t>Why?</a:t>
            </a: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Trouble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That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Brought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on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By Others</a:t>
            </a: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How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to deal with it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all:</a:t>
            </a: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1. Refrain from retaliation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2. Refrain from bitterness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</a:t>
            </a: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If Satan leads us down these roads,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he wins.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Lesson 10</a:t>
            </a:r>
          </a:p>
          <a:p>
            <a:r>
              <a:rPr lang="en-US" sz="4400" b="1" dirty="0" smtClean="0">
                <a:solidFill>
                  <a:schemeClr val="tx1"/>
                </a:solidFill>
              </a:rPr>
              <a:t>Why?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499" y="1828801"/>
            <a:ext cx="720101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Victory Over Trials</a:t>
            </a:r>
            <a:endParaRPr lang="en-US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10</a:t>
            </a:r>
            <a:br>
              <a:rPr lang="en-US" b="1" dirty="0" smtClean="0"/>
            </a:br>
            <a:r>
              <a:rPr lang="en-US" b="1" dirty="0" smtClean="0"/>
              <a:t>Why?</a:t>
            </a: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The </a:t>
            </a:r>
            <a:r>
              <a:rPr lang="en-US" b="1" dirty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hastening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of the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Lord</a:t>
            </a: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God’s love. 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Hebrews 12:6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Why? 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 For our profit.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How ?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-  Directly like Abraham.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Indirectly like Job &amp; Paul.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 Corinthians 12:7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What?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The most important question.</a:t>
            </a:r>
          </a:p>
          <a:p>
            <a:pPr marL="514350" indent="-514350">
              <a:buAutoNum type="arabicPeriod"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10</a:t>
            </a:r>
            <a:br>
              <a:rPr lang="en-US" b="1" dirty="0" smtClean="0"/>
            </a:br>
            <a:r>
              <a:rPr lang="en-US" b="1" dirty="0" smtClean="0"/>
              <a:t>Why?</a:t>
            </a: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What </a:t>
            </a:r>
            <a:r>
              <a:rPr lang="en-US" b="1" dirty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ourse Do We Take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Some problems can be avoided.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Others can be cured.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rest can be endured.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All can be used for our profit.</a:t>
            </a:r>
          </a:p>
          <a:p>
            <a:pPr marL="514350" indent="-514350">
              <a:buAutoNum type="arabicPeriod"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10</a:t>
            </a:r>
            <a:br>
              <a:rPr lang="en-US" b="1" dirty="0" smtClean="0"/>
            </a:br>
            <a:r>
              <a:rPr lang="en-US" b="1" dirty="0" smtClean="0"/>
              <a:t>Why?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We can have peace after the storm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</a:t>
            </a: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28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after_the_stor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52600" y="2209800"/>
            <a:ext cx="6019800" cy="4038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10</a:t>
            </a:r>
            <a:br>
              <a:rPr lang="en-US" b="1" dirty="0" smtClean="0"/>
            </a:br>
            <a:r>
              <a:rPr lang="en-US" b="1" dirty="0" smtClean="0"/>
              <a:t>Why?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Looking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Back</a:t>
            </a: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Everyone has trials.</a:t>
            </a:r>
            <a:endParaRPr lang="en-US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God knows our trials.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We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all have the same God.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4.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We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all have the ability to experience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victories in our life.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10</a:t>
            </a:r>
            <a:br>
              <a:rPr lang="en-US" b="1" dirty="0" smtClean="0"/>
            </a:br>
            <a:r>
              <a:rPr lang="en-US" b="1" dirty="0" smtClean="0"/>
              <a:t>Why?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Looking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Back</a:t>
            </a: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r>
              <a:rPr lang="en-US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Why do the wicked prosper?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Is God fair?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God is </a:t>
            </a:r>
            <a:r>
              <a:rPr lang="en-US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just.</a:t>
            </a:r>
            <a:endParaRPr lang="en-US" sz="36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</a:t>
            </a:r>
          </a:p>
          <a:p>
            <a:pPr marL="514350" indent="-514350">
              <a:buNone/>
            </a:pPr>
            <a:endParaRPr lang="en-US" sz="28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7" name="Picture 6" descr="bible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81400" y="4572000"/>
            <a:ext cx="2159000" cy="1689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10</a:t>
            </a:r>
            <a:br>
              <a:rPr lang="en-US" b="1" dirty="0" smtClean="0"/>
            </a:br>
            <a:r>
              <a:rPr lang="en-US" b="1" dirty="0" smtClean="0"/>
              <a:t>Why?</a:t>
            </a: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</a:t>
            </a:r>
            <a:r>
              <a:rPr lang="en-US" sz="28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From Lesson 9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After all the trauma in Job’s life, he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was able to say he had hope.</a:t>
            </a: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Look at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19:25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26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Job had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anchor.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Hebrews 6:19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ancho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38600" y="4876800"/>
            <a:ext cx="1295400" cy="175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10</a:t>
            </a:r>
            <a:br>
              <a:rPr lang="en-US" b="1" dirty="0" smtClean="0"/>
            </a:br>
            <a:r>
              <a:rPr lang="en-US" b="1" dirty="0" smtClean="0"/>
              <a:t>Why?</a:t>
            </a: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</a:t>
            </a:r>
            <a:r>
              <a:rPr lang="en-US" sz="28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From Lesson 9</a:t>
            </a:r>
          </a:p>
          <a:p>
            <a:pPr marL="514350" indent="-514350">
              <a:buNone/>
            </a:pPr>
            <a:r>
              <a:rPr lang="en-US" sz="35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Victory over sin. </a:t>
            </a:r>
            <a:r>
              <a:rPr lang="en-US" sz="35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Acts 26:18</a:t>
            </a:r>
          </a:p>
          <a:p>
            <a:pPr marL="514350" indent="-514350">
              <a:buNone/>
            </a:pPr>
            <a:r>
              <a:rPr lang="en-US" sz="35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Victory over despair.</a:t>
            </a:r>
          </a:p>
          <a:p>
            <a:pPr marL="514350" indent="-514350">
              <a:buNone/>
            </a:pPr>
            <a:r>
              <a:rPr lang="en-US" sz="35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Numbers 13 &amp; 14</a:t>
            </a:r>
          </a:p>
          <a:p>
            <a:pPr marL="514350" indent="-514350">
              <a:buNone/>
            </a:pPr>
            <a:r>
              <a:rPr lang="en-US" sz="35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 </a:t>
            </a:r>
            <a:r>
              <a:rPr lang="en-US" sz="35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Corinthians 4:16-18</a:t>
            </a:r>
            <a:endParaRPr lang="en-US" sz="35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5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Peter 5:7</a:t>
            </a:r>
          </a:p>
          <a:p>
            <a:pPr marL="514350" indent="-514350">
              <a:buNone/>
            </a:pPr>
            <a:r>
              <a:rPr lang="en-US" sz="35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Psalm </a:t>
            </a:r>
            <a:r>
              <a:rPr lang="en-US" sz="35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27:13</a:t>
            </a:r>
            <a:endParaRPr lang="en-US" sz="35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10</a:t>
            </a:r>
            <a:br>
              <a:rPr lang="en-US" b="1" dirty="0" smtClean="0"/>
            </a:br>
            <a:r>
              <a:rPr lang="en-US" b="1" dirty="0" smtClean="0"/>
              <a:t>Why?</a:t>
            </a: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</a:t>
            </a:r>
            <a:r>
              <a:rPr lang="en-US" sz="28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From Lesson 9</a:t>
            </a:r>
          </a:p>
          <a:p>
            <a:pPr marL="514350" indent="-514350">
              <a:buNone/>
            </a:pPr>
            <a:r>
              <a:rPr lang="en-US" sz="35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Victory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Gratitude is powerful. </a:t>
            </a: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How much time do we spend in thanksgiving?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</a:t>
            </a: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“The brook would lose its song, if you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remove the rocks”.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Wisdom from a little boy.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10</a:t>
            </a:r>
            <a:br>
              <a:rPr lang="en-US" b="1" dirty="0" smtClean="0"/>
            </a:br>
            <a:r>
              <a:rPr lang="en-US" b="1" dirty="0" smtClean="0"/>
              <a:t>Why?</a:t>
            </a: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Atheist – “If there is a God, how do you</a:t>
            </a: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account for all the suffering in the world?”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Believer – “How do </a:t>
            </a:r>
            <a:r>
              <a:rPr lang="en-US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you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account for it?”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questioned the </a:t>
            </a: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reason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behind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suffering.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1971</TotalTime>
  <Words>675</Words>
  <Application>Microsoft Office PowerPoint</Application>
  <PresentationFormat>On-screen Show (4:3)</PresentationFormat>
  <Paragraphs>146</Paragraphs>
  <Slides>21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Lesson 10 Why? </vt:lpstr>
      <vt:lpstr>Lesson 10 Why? </vt:lpstr>
      <vt:lpstr>Lesson 10 Why? </vt:lpstr>
      <vt:lpstr>Lesson 10 Why?</vt:lpstr>
      <vt:lpstr>Lesson 10 Why?</vt:lpstr>
      <vt:lpstr>Lesson 10 Why?</vt:lpstr>
      <vt:lpstr>Lesson 10 Why?</vt:lpstr>
      <vt:lpstr>Lesson 10 Why?</vt:lpstr>
      <vt:lpstr>Lesson 10 Why?</vt:lpstr>
      <vt:lpstr>Lesson 10 Why?</vt:lpstr>
      <vt:lpstr>Lesson 10 Why?</vt:lpstr>
      <vt:lpstr>Lesson 10 Why?</vt:lpstr>
      <vt:lpstr>Lesson 10 Why?</vt:lpstr>
      <vt:lpstr>Lesson 10 Why?</vt:lpstr>
      <vt:lpstr>Lesson 10 Why?</vt:lpstr>
      <vt:lpstr>Lesson 10 Why?</vt:lpstr>
      <vt:lpstr>Lesson 10 Why?</vt:lpstr>
      <vt:lpstr>Lesson 10 Why?</vt:lpstr>
      <vt:lpstr>Lesson 10 Why?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 F</dc:creator>
  <cp:lastModifiedBy>Cindy</cp:lastModifiedBy>
  <cp:revision>268</cp:revision>
  <dcterms:created xsi:type="dcterms:W3CDTF">2012-01-31T21:46:41Z</dcterms:created>
  <dcterms:modified xsi:type="dcterms:W3CDTF">2012-05-14T16:04:49Z</dcterms:modified>
</cp:coreProperties>
</file>