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256" r:id="rId2"/>
    <p:sldId id="258" r:id="rId3"/>
    <p:sldId id="353" r:id="rId4"/>
    <p:sldId id="371" r:id="rId5"/>
    <p:sldId id="376" r:id="rId6"/>
    <p:sldId id="372" r:id="rId7"/>
    <p:sldId id="374" r:id="rId8"/>
    <p:sldId id="363" r:id="rId9"/>
    <p:sldId id="354" r:id="rId10"/>
    <p:sldId id="365" r:id="rId11"/>
    <p:sldId id="370" r:id="rId12"/>
    <p:sldId id="360" r:id="rId13"/>
    <p:sldId id="377" r:id="rId14"/>
    <p:sldId id="361" r:id="rId15"/>
    <p:sldId id="362" r:id="rId16"/>
    <p:sldId id="364" r:id="rId17"/>
    <p:sldId id="369" r:id="rId18"/>
    <p:sldId id="366" r:id="rId19"/>
    <p:sldId id="367" r:id="rId20"/>
    <p:sldId id="378" r:id="rId21"/>
    <p:sldId id="368" r:id="rId22"/>
    <p:sldId id="373" r:id="rId23"/>
    <p:sldId id="3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9642" autoAdjust="0"/>
  </p:normalViewPr>
  <p:slideViewPr>
    <p:cSldViewPr>
      <p:cViewPr>
        <p:scale>
          <a:sx n="103" d="100"/>
          <a:sy n="103" d="100"/>
        </p:scale>
        <p:origin x="-102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8ACD2-4C9B-4CA9-897A-56E3EE727807}" type="datetimeFigureOut">
              <a:rPr lang="en-US" smtClean="0"/>
              <a:pPr/>
              <a:t>5/7/2012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FB035-8385-4065-A7D0-B7D4BD64F8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269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5B92-DDAB-4FCB-B01C-19E82B96EAF8}" type="datetimeFigureOut">
              <a:rPr lang="en-US" smtClean="0"/>
              <a:pPr/>
              <a:t>5/7/2012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0D9B-5D34-46C6-9ACB-FDA08E7DD4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5B92-DDAB-4FCB-B01C-19E82B96EAF8}" type="datetimeFigureOut">
              <a:rPr lang="en-US" smtClean="0"/>
              <a:pPr/>
              <a:t>5/7/2012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0D9B-5D34-46C6-9ACB-FDA08E7DD4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5B92-DDAB-4FCB-B01C-19E82B96EAF8}" type="datetimeFigureOut">
              <a:rPr lang="en-US" smtClean="0"/>
              <a:pPr/>
              <a:t>5/7/2012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0D9B-5D34-46C6-9ACB-FDA08E7DD4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5B92-DDAB-4FCB-B01C-19E82B96EAF8}" type="datetimeFigureOut">
              <a:rPr lang="en-US" smtClean="0"/>
              <a:pPr/>
              <a:t>5/7/2012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0D9B-5D34-46C6-9ACB-FDA08E7DD4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5B92-DDAB-4FCB-B01C-19E82B96EAF8}" type="datetimeFigureOut">
              <a:rPr lang="en-US" smtClean="0"/>
              <a:pPr/>
              <a:t>5/7/2012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0D9B-5D34-46C6-9ACB-FDA08E7DD4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5B92-DDAB-4FCB-B01C-19E82B96EAF8}" type="datetimeFigureOut">
              <a:rPr lang="en-US" smtClean="0"/>
              <a:pPr/>
              <a:t>5/7/2012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0D9B-5D34-46C6-9ACB-FDA08E7DD4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5B92-DDAB-4FCB-B01C-19E82B96EAF8}" type="datetimeFigureOut">
              <a:rPr lang="en-US" smtClean="0"/>
              <a:pPr/>
              <a:t>5/7/2012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0D9B-5D34-46C6-9ACB-FDA08E7DD4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5B92-DDAB-4FCB-B01C-19E82B96EAF8}" type="datetimeFigureOut">
              <a:rPr lang="en-US" smtClean="0"/>
              <a:pPr/>
              <a:t>5/7/2012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0D9B-5D34-46C6-9ACB-FDA08E7DD4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5B92-DDAB-4FCB-B01C-19E82B96EAF8}" type="datetimeFigureOut">
              <a:rPr lang="en-US" smtClean="0"/>
              <a:pPr/>
              <a:t>5/7/2012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0D9B-5D34-46C6-9ACB-FDA08E7DD4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5B92-DDAB-4FCB-B01C-19E82B96EAF8}" type="datetimeFigureOut">
              <a:rPr lang="en-US" smtClean="0"/>
              <a:pPr/>
              <a:t>5/7/2012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0D9B-5D34-46C6-9ACB-FDA08E7DD4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5B92-DDAB-4FCB-B01C-19E82B96EAF8}" type="datetimeFigureOut">
              <a:rPr lang="en-US" smtClean="0"/>
              <a:pPr/>
              <a:t>5/7/2012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0D9B-5D34-46C6-9ACB-FDA08E7DD4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95B92-DDAB-4FCB-B01C-19E82B96EAF8}" type="datetimeFigureOut">
              <a:rPr lang="en-US" smtClean="0"/>
              <a:pPr/>
              <a:t>5/7/2012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90D9B-5D34-46C6-9ACB-FDA08E7DD4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Wednesday Night Bible Class</a:t>
            </a:r>
          </a:p>
          <a:p>
            <a:r>
              <a:rPr lang="en-US" dirty="0" smtClean="0"/>
              <a:t>Dan Fuller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499" y="1828801"/>
            <a:ext cx="72010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Victory Over Trials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9</a:t>
            </a:r>
            <a:br>
              <a:rPr lang="en-US" b="1" dirty="0" smtClean="0"/>
            </a:br>
            <a:r>
              <a:rPr lang="en-US" b="1" dirty="0" smtClean="0"/>
              <a:t>Storms Go Away</a:t>
            </a:r>
            <a:br>
              <a:rPr lang="en-US" b="1" dirty="0" smtClean="0"/>
            </a:br>
            <a:r>
              <a:rPr lang="en-US" sz="3100" b="1" i="1" dirty="0" smtClean="0"/>
              <a:t>From lesson 8</a:t>
            </a: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The Leviathan &amp; Behemoth </a:t>
            </a:r>
          </a:p>
          <a:p>
            <a:pPr marL="514350" indent="-514350">
              <a:buNone/>
            </a:pPr>
            <a:r>
              <a:rPr lang="en-US" sz="36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</a:t>
            </a: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Could man live with such beasts?</a:t>
            </a:r>
          </a:p>
          <a:p>
            <a:pPr marL="514350" indent="-514350">
              <a:buNone/>
            </a:pP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36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 descr="Plesiosaur_by_IRIRI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971800"/>
            <a:ext cx="3886200" cy="2706624"/>
          </a:xfrm>
          <a:prstGeom prst="rect">
            <a:avLst/>
          </a:prstGeom>
        </p:spPr>
      </p:pic>
      <p:pic>
        <p:nvPicPr>
          <p:cNvPr id="7" name="Picture 6" descr="dinosau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3048000"/>
            <a:ext cx="2895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9</a:t>
            </a:r>
            <a:br>
              <a:rPr lang="en-US" b="1" dirty="0" smtClean="0"/>
            </a:br>
            <a:r>
              <a:rPr lang="en-US" b="1" dirty="0" smtClean="0"/>
              <a:t>Storms Go Away</a:t>
            </a:r>
            <a:br>
              <a:rPr lang="en-US" b="1" dirty="0" smtClean="0"/>
            </a:br>
            <a:r>
              <a:rPr lang="en-US" sz="3100" b="1" i="1" dirty="0" smtClean="0"/>
              <a:t>From lesson 8</a:t>
            </a: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The Leviathan &amp; Behemoth </a:t>
            </a:r>
          </a:p>
          <a:p>
            <a:pPr marL="514350" indent="-514350">
              <a:buNone/>
            </a:pPr>
            <a:r>
              <a:rPr lang="en-US" sz="36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</a:t>
            </a: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Could man live with such beasts?</a:t>
            </a:r>
          </a:p>
          <a:p>
            <a:pPr marL="514350" indent="-514350">
              <a:buNone/>
            </a:pP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mighty Blue Whale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36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7" descr="blue wh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3581400"/>
            <a:ext cx="44196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9</a:t>
            </a:r>
            <a:br>
              <a:rPr lang="en-US" b="1" dirty="0" smtClean="0"/>
            </a:br>
            <a:r>
              <a:rPr lang="en-US" b="1" dirty="0" smtClean="0"/>
              <a:t>Storms Go Away</a:t>
            </a:r>
            <a:br>
              <a:rPr lang="en-US" b="1" dirty="0" smtClean="0"/>
            </a:b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</a:t>
            </a:r>
            <a:r>
              <a:rPr lang="en-US" sz="51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Creation</a:t>
            </a:r>
          </a:p>
          <a:p>
            <a:pPr marL="514350" indent="-514350">
              <a:buNone/>
            </a:pPr>
            <a:endParaRPr lang="en-US" sz="46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9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9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 descr="mountain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2133600"/>
            <a:ext cx="73152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9</a:t>
            </a:r>
            <a:br>
              <a:rPr lang="en-US" b="1" dirty="0" smtClean="0"/>
            </a:br>
            <a:r>
              <a:rPr lang="en-US" b="1" dirty="0" smtClean="0"/>
              <a:t>Storms Go Away</a:t>
            </a:r>
            <a:br>
              <a:rPr lang="en-US" b="1" dirty="0" smtClean="0"/>
            </a:b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514350" indent="-514350">
              <a:buNone/>
            </a:pPr>
            <a:r>
              <a:rPr lang="en-US" sz="8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</a:t>
            </a:r>
            <a:r>
              <a:rPr lang="en-US" sz="8600" b="1" i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From Lesson 8</a:t>
            </a:r>
          </a:p>
          <a:p>
            <a:pPr marL="514350" indent="-514350">
              <a:buNone/>
            </a:pPr>
            <a:endParaRPr lang="en-US" sz="3600" b="1" i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4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  </a:t>
            </a:r>
            <a:r>
              <a:rPr lang="en-US" sz="128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Job’s eyes were open</a:t>
            </a:r>
          </a:p>
          <a:p>
            <a:pPr marL="514350" indent="-514350">
              <a:buNone/>
            </a:pPr>
            <a:r>
              <a:rPr lang="en-US" sz="128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42:5-6 </a:t>
            </a:r>
            <a:endParaRPr lang="en-US" sz="12800" b="1" cap="none" spc="0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1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 I have heard of You by the hearing of the ear, </a:t>
            </a:r>
          </a:p>
          <a:p>
            <a:pPr marL="514350" indent="-514350">
              <a:buNone/>
            </a:pPr>
            <a:r>
              <a:rPr lang="en-US" sz="1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But </a:t>
            </a:r>
            <a:r>
              <a:rPr lang="en-US" sz="1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now</a:t>
            </a:r>
            <a:r>
              <a:rPr lang="en-US" sz="1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my eye sees You. Therefore I abhor</a:t>
            </a:r>
          </a:p>
          <a:p>
            <a:pPr marL="514350" indent="-514350">
              <a:buNone/>
            </a:pPr>
            <a:r>
              <a:rPr lang="en-US" sz="1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myself, And repent in dust and ashes”</a:t>
            </a:r>
          </a:p>
          <a:p>
            <a:pPr marL="514350" indent="-514350">
              <a:buNone/>
            </a:pPr>
            <a:r>
              <a:rPr lang="en-US" sz="1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</a:p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9</a:t>
            </a:r>
            <a:br>
              <a:rPr lang="en-US" b="1" dirty="0" smtClean="0"/>
            </a:br>
            <a:r>
              <a:rPr lang="en-US" b="1" dirty="0" smtClean="0"/>
              <a:t>Storms Go Away</a:t>
            </a:r>
            <a:br>
              <a:rPr lang="en-US" b="1" dirty="0" smtClean="0"/>
            </a:b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514350" indent="-514350">
              <a:buNone/>
            </a:pPr>
            <a:r>
              <a:rPr lang="en-US" sz="51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</a:t>
            </a: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After all the trauma in Job’s life, he</a:t>
            </a:r>
          </a:p>
          <a:p>
            <a:pPr marL="514350" indent="-514350">
              <a:buNone/>
            </a:pPr>
            <a:r>
              <a:rPr lang="en-US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</a:t>
            </a: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</a:t>
            </a:r>
            <a:r>
              <a:rPr lang="en-US" sz="128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able to say he had hope.</a:t>
            </a:r>
          </a:p>
          <a:p>
            <a:pPr marL="514350" indent="-514350">
              <a:buNone/>
            </a:pPr>
            <a:r>
              <a:rPr lang="en-US" sz="111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</a:t>
            </a: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Look at </a:t>
            </a:r>
            <a:r>
              <a:rPr lang="en-US" sz="1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19:25,26</a:t>
            </a:r>
            <a:r>
              <a:rPr lang="en-US" sz="128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endParaRPr lang="en-US" sz="12800" b="1" cap="none" spc="0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1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</a:p>
          <a:p>
            <a:pPr marL="514350" indent="-514350">
              <a:buNone/>
            </a:pPr>
            <a:r>
              <a:rPr lang="en-US" sz="128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Job had an anchor. </a:t>
            </a:r>
            <a:r>
              <a:rPr lang="en-US" sz="128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Hebrews  6:19 </a:t>
            </a:r>
          </a:p>
          <a:p>
            <a:pPr marL="514350" indent="-514350">
              <a:buNone/>
            </a:pPr>
            <a:r>
              <a:rPr lang="en-US" sz="8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</a:t>
            </a:r>
            <a:r>
              <a:rPr lang="en-US" sz="80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</a:t>
            </a:r>
          </a:p>
          <a:p>
            <a:pPr marL="514350" indent="-514350">
              <a:buNone/>
            </a:pPr>
            <a:endParaRPr lang="en-US" sz="46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9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9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 descr="anch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4267200"/>
            <a:ext cx="9906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9</a:t>
            </a:r>
            <a:br>
              <a:rPr lang="en-US" b="1" dirty="0" smtClean="0"/>
            </a:br>
            <a:r>
              <a:rPr lang="en-US" b="1" dirty="0" smtClean="0"/>
              <a:t>Storms Go Away</a:t>
            </a:r>
            <a:br>
              <a:rPr lang="en-US" b="1" dirty="0" smtClean="0"/>
            </a:b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514350" indent="-514350">
              <a:buNone/>
            </a:pPr>
            <a:r>
              <a:rPr lang="en-US" sz="51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</a:t>
            </a:r>
            <a:r>
              <a:rPr lang="en-US" sz="14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steadfastness of Job</a:t>
            </a:r>
          </a:p>
          <a:p>
            <a:pPr marL="514350" indent="-514350">
              <a:buNone/>
            </a:pP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“I will trust Him”. </a:t>
            </a:r>
            <a:r>
              <a:rPr lang="en-US" sz="1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13:15</a:t>
            </a:r>
            <a:endParaRPr lang="en-US" sz="128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73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128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 I will hold fast my righteousness”.  </a:t>
            </a:r>
            <a:r>
              <a:rPr lang="en-US" sz="128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27:6</a:t>
            </a:r>
          </a:p>
          <a:p>
            <a:pPr marL="514350" indent="-514350">
              <a:buNone/>
            </a:pPr>
            <a:endParaRPr lang="en-US" sz="73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128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 I will come forth as gold”.  </a:t>
            </a:r>
            <a:r>
              <a:rPr lang="en-US" sz="128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23:10</a:t>
            </a:r>
          </a:p>
          <a:p>
            <a:pPr marL="514350" indent="-514350">
              <a:buNone/>
            </a:pPr>
            <a:endParaRPr lang="en-US" sz="73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7300" b="1" cap="none" spc="0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8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</a:t>
            </a:r>
            <a:r>
              <a:rPr lang="en-US" sz="80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</a:t>
            </a:r>
          </a:p>
          <a:p>
            <a:pPr marL="514350" indent="-514350">
              <a:buNone/>
            </a:pPr>
            <a:r>
              <a:rPr lang="en-US" sz="4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  </a:t>
            </a:r>
          </a:p>
          <a:p>
            <a:pPr marL="514350" indent="-514350">
              <a:buNone/>
            </a:pPr>
            <a:endParaRPr lang="en-US" sz="39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9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6" descr="anch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4495800"/>
            <a:ext cx="13716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9</a:t>
            </a:r>
            <a:br>
              <a:rPr lang="en-US" b="1" dirty="0" smtClean="0"/>
            </a:br>
            <a:r>
              <a:rPr lang="en-US" b="1" dirty="0" smtClean="0"/>
              <a:t>Storms Go Away</a:t>
            </a:r>
            <a:br>
              <a:rPr lang="en-US" b="1" dirty="0" smtClean="0"/>
            </a:b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514350" indent="-514350">
              <a:buNone/>
            </a:pPr>
            <a:r>
              <a:rPr lang="en-US" sz="51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</a:t>
            </a:r>
            <a:r>
              <a:rPr lang="en-US" sz="128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not to anchor your </a:t>
            </a:r>
            <a:r>
              <a:rPr lang="en-US" sz="12800" b="1" cap="none" spc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life on:</a:t>
            </a:r>
            <a:endParaRPr lang="en-US" sz="128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51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128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People</a:t>
            </a:r>
          </a:p>
          <a:p>
            <a:pPr marL="514350" indent="-514350">
              <a:buNone/>
            </a:pPr>
            <a:endParaRPr lang="en-US" sz="51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128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Possessions</a:t>
            </a:r>
          </a:p>
          <a:p>
            <a:pPr marL="514350" indent="-514350">
              <a:buNone/>
            </a:pPr>
            <a:endParaRPr lang="en-US" sz="51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128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Profession</a:t>
            </a:r>
          </a:p>
          <a:p>
            <a:pPr marL="514350" indent="-514350">
              <a:buNone/>
            </a:pPr>
            <a:endParaRPr lang="en-US" sz="128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</a:t>
            </a:r>
            <a:endParaRPr lang="en-US" sz="128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73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7300" b="1" cap="none" spc="0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8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</a:t>
            </a:r>
            <a:r>
              <a:rPr lang="en-US" sz="80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</a:t>
            </a:r>
          </a:p>
          <a:p>
            <a:pPr marL="514350" indent="-514350">
              <a:buNone/>
            </a:pPr>
            <a:r>
              <a:rPr lang="en-US" sz="4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  </a:t>
            </a:r>
          </a:p>
          <a:p>
            <a:pPr marL="514350" indent="-514350">
              <a:buNone/>
            </a:pPr>
            <a:endParaRPr lang="en-US" sz="39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9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6" descr="titanic-sinking-underwa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4191000"/>
            <a:ext cx="42672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9</a:t>
            </a:r>
            <a:br>
              <a:rPr lang="en-US" b="1" dirty="0" smtClean="0"/>
            </a:br>
            <a:r>
              <a:rPr lang="en-US" b="1" dirty="0" smtClean="0"/>
              <a:t>Storms Go Away</a:t>
            </a:r>
            <a:br>
              <a:rPr lang="en-US" b="1" dirty="0" smtClean="0"/>
            </a:b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514350" indent="-514350">
              <a:buNone/>
            </a:pPr>
            <a:r>
              <a:rPr lang="en-US" sz="51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</a:t>
            </a: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ship wrecked faith</a:t>
            </a:r>
          </a:p>
          <a:p>
            <a:pPr marL="514350" indent="-514350">
              <a:buNone/>
            </a:pPr>
            <a:endParaRPr lang="en-US" sz="1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Look at </a:t>
            </a:r>
            <a:r>
              <a:rPr lang="en-US" sz="1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Timothy </a:t>
            </a:r>
            <a:r>
              <a:rPr lang="en-US" sz="1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1:18-20</a:t>
            </a:r>
            <a:endParaRPr lang="en-US" sz="128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128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 one wakes up and says, “I think I will </a:t>
            </a:r>
          </a:p>
          <a:p>
            <a:pPr marL="514350" indent="-514350">
              <a:buNone/>
            </a:pP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ship wreck my faith today”.</a:t>
            </a:r>
          </a:p>
          <a:p>
            <a:pPr marL="514350" indent="-514350">
              <a:buNone/>
            </a:pPr>
            <a:r>
              <a:rPr lang="en-US" sz="128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</a:t>
            </a:r>
          </a:p>
          <a:p>
            <a:pPr marL="514350" indent="-514350">
              <a:buNone/>
            </a:pPr>
            <a:endParaRPr lang="en-US" sz="128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128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</a:t>
            </a:r>
            <a:endParaRPr lang="en-US" sz="128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73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7300" b="1" cap="none" spc="0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8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</a:t>
            </a:r>
            <a:r>
              <a:rPr lang="en-US" sz="80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</a:t>
            </a:r>
          </a:p>
          <a:p>
            <a:pPr marL="514350" indent="-514350">
              <a:buNone/>
            </a:pPr>
            <a:r>
              <a:rPr lang="en-US" sz="4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  </a:t>
            </a:r>
          </a:p>
          <a:p>
            <a:pPr marL="514350" indent="-514350">
              <a:buNone/>
            </a:pPr>
            <a:endParaRPr lang="en-US" sz="39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9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7" descr="ship wreck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4267200"/>
            <a:ext cx="428625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9</a:t>
            </a:r>
            <a:br>
              <a:rPr lang="en-US" b="1" dirty="0" smtClean="0"/>
            </a:br>
            <a:r>
              <a:rPr lang="en-US" b="1" dirty="0" smtClean="0"/>
              <a:t>Storms Go Away</a:t>
            </a:r>
            <a:br>
              <a:rPr lang="en-US" b="1" dirty="0" smtClean="0"/>
            </a:b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514350" indent="-514350">
              <a:buNone/>
            </a:pPr>
            <a:r>
              <a:rPr lang="en-US" sz="51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</a:t>
            </a: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Complete Vindication</a:t>
            </a:r>
          </a:p>
          <a:p>
            <a:pPr marL="514350" indent="-514350">
              <a:buNone/>
            </a:pPr>
            <a:endParaRPr lang="en-US" sz="128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Job’s enemies &amp; Job’s approval – </a:t>
            </a: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42:7,8</a:t>
            </a:r>
            <a:endParaRPr lang="en-US" sz="1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God accepts Job -  42:9</a:t>
            </a:r>
          </a:p>
          <a:p>
            <a:pPr marL="514350" indent="-514350">
              <a:buNone/>
            </a:pP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Job is blessed – </a:t>
            </a: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42:10-17</a:t>
            </a:r>
            <a:endParaRPr lang="en-US" sz="1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1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</a:t>
            </a:r>
          </a:p>
          <a:p>
            <a:pPr marL="514350" indent="-514350">
              <a:buNone/>
            </a:pPr>
            <a:endParaRPr lang="en-US" sz="128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128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</a:t>
            </a:r>
            <a:endParaRPr lang="en-US" sz="128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73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7300" b="1" cap="none" spc="0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8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</a:t>
            </a:r>
            <a:r>
              <a:rPr lang="en-US" sz="80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</a:t>
            </a:r>
          </a:p>
          <a:p>
            <a:pPr marL="514350" indent="-514350">
              <a:buNone/>
            </a:pPr>
            <a:r>
              <a:rPr lang="en-US" sz="4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  </a:t>
            </a:r>
          </a:p>
          <a:p>
            <a:pPr marL="514350" indent="-514350">
              <a:buNone/>
            </a:pPr>
            <a:endParaRPr lang="en-US" sz="39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9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7" descr="bibl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4191000"/>
            <a:ext cx="2159000" cy="168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9</a:t>
            </a:r>
            <a:br>
              <a:rPr lang="en-US" b="1" dirty="0" smtClean="0"/>
            </a:br>
            <a:r>
              <a:rPr lang="en-US" b="1" dirty="0" smtClean="0"/>
              <a:t>Storms Go Away</a:t>
            </a:r>
            <a:br>
              <a:rPr lang="en-US" b="1" dirty="0" smtClean="0"/>
            </a:b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514350" indent="-514350">
              <a:buNone/>
            </a:pPr>
            <a:r>
              <a:rPr lang="en-US" sz="51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</a:t>
            </a:r>
            <a:endParaRPr lang="en-US" sz="1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Many misunderstand God and feel there</a:t>
            </a:r>
          </a:p>
          <a:p>
            <a:pPr marL="514350" indent="-514350">
              <a:buNone/>
            </a:pP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should be rewards of faith like earthly joy</a:t>
            </a:r>
          </a:p>
          <a:p>
            <a:pPr marL="514350" indent="-514350">
              <a:buNone/>
            </a:pP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 comfort this side of eternity.</a:t>
            </a:r>
          </a:p>
          <a:p>
            <a:pPr marL="514350" indent="-514350">
              <a:buNone/>
            </a:pP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But look at the life of Paul.</a:t>
            </a:r>
          </a:p>
          <a:p>
            <a:pPr marL="514350" indent="-514350">
              <a:buNone/>
            </a:pPr>
            <a:r>
              <a:rPr lang="en-US" sz="1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Timothy </a:t>
            </a:r>
            <a:r>
              <a:rPr lang="en-US" sz="1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4:6-8</a:t>
            </a:r>
            <a:endParaRPr lang="en-US" sz="128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1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Corinth. 11                   </a:t>
            </a:r>
          </a:p>
          <a:p>
            <a:pPr marL="514350" indent="-514350">
              <a:buNone/>
            </a:pPr>
            <a:endParaRPr lang="en-US" sz="128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128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</a:t>
            </a:r>
            <a:endParaRPr lang="en-US" sz="128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73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7300" b="1" cap="none" spc="0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8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</a:t>
            </a:r>
            <a:r>
              <a:rPr lang="en-US" sz="80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</a:t>
            </a:r>
          </a:p>
          <a:p>
            <a:pPr marL="514350" indent="-514350">
              <a:buNone/>
            </a:pPr>
            <a:r>
              <a:rPr lang="en-US" sz="4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  </a:t>
            </a:r>
          </a:p>
          <a:p>
            <a:pPr marL="514350" indent="-514350">
              <a:buNone/>
            </a:pPr>
            <a:endParaRPr lang="en-US" sz="39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9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6" descr="bibl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4191000"/>
            <a:ext cx="2159000" cy="168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Lesson 9</a:t>
            </a:r>
          </a:p>
          <a:p>
            <a:r>
              <a:rPr lang="en-US" sz="4400" b="1" dirty="0" smtClean="0">
                <a:solidFill>
                  <a:schemeClr val="tx1"/>
                </a:solidFill>
              </a:rPr>
              <a:t>Storms Go Away</a:t>
            </a: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499" y="1828801"/>
            <a:ext cx="72010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Victory Over Trials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9</a:t>
            </a:r>
            <a:br>
              <a:rPr lang="en-US" b="1" dirty="0" smtClean="0"/>
            </a:br>
            <a:r>
              <a:rPr lang="en-US" b="1" dirty="0" smtClean="0"/>
              <a:t>Storms Go Away</a:t>
            </a:r>
            <a:br>
              <a:rPr lang="en-US" b="1" dirty="0" smtClean="0"/>
            </a:b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514350" indent="-514350">
              <a:buNone/>
            </a:pPr>
            <a:r>
              <a:rPr lang="en-US" sz="51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</a:t>
            </a:r>
            <a:endParaRPr lang="en-US" sz="1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4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</a:t>
            </a: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Life goes in </a:t>
            </a: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cycles.</a:t>
            </a:r>
            <a:r>
              <a:rPr lang="en-US" sz="1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</a:t>
            </a:r>
            <a:endParaRPr lang="en-US" sz="128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128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There are ups and </a:t>
            </a:r>
            <a:r>
              <a:rPr lang="en-US" sz="128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downs.</a:t>
            </a:r>
            <a:endParaRPr lang="en-US" sz="128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128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Don’t judge your life on the </a:t>
            </a:r>
            <a:r>
              <a:rPr lang="en-US" sz="128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downs.</a:t>
            </a:r>
            <a:endParaRPr lang="en-US" sz="128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</a:t>
            </a:r>
            <a:endParaRPr lang="en-US" sz="128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73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</a:t>
            </a:r>
          </a:p>
          <a:p>
            <a:pPr marL="514350" indent="-514350">
              <a:buNone/>
            </a:pPr>
            <a:endParaRPr lang="en-US" sz="7300" b="1" cap="none" spc="0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8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</a:t>
            </a:r>
            <a:r>
              <a:rPr lang="en-US" sz="80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</a:t>
            </a:r>
          </a:p>
          <a:p>
            <a:pPr marL="514350" indent="-514350">
              <a:buNone/>
            </a:pPr>
            <a:r>
              <a:rPr lang="en-US" sz="4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  </a:t>
            </a:r>
          </a:p>
          <a:p>
            <a:pPr marL="514350" indent="-514350">
              <a:buNone/>
            </a:pPr>
            <a:endParaRPr lang="en-US" sz="39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9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Program Files (x86)\Microsoft Office\MEDIA\CAGCAT10\j029324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352800"/>
            <a:ext cx="37338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9</a:t>
            </a:r>
            <a:br>
              <a:rPr lang="en-US" b="1" dirty="0" smtClean="0"/>
            </a:br>
            <a:r>
              <a:rPr lang="en-US" b="1" dirty="0" smtClean="0"/>
              <a:t>Storms Go Away</a:t>
            </a:r>
            <a:br>
              <a:rPr lang="en-US" b="1" dirty="0" smtClean="0"/>
            </a:b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514350" indent="-514350">
              <a:buNone/>
            </a:pPr>
            <a:r>
              <a:rPr lang="en-US" sz="51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</a:t>
            </a:r>
            <a:endParaRPr lang="en-US" sz="1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14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Victory</a:t>
            </a:r>
          </a:p>
          <a:p>
            <a:pPr marL="514350" indent="-514350">
              <a:buNone/>
            </a:pP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Victory is important for us.  </a:t>
            </a:r>
          </a:p>
          <a:p>
            <a:pPr marL="514350" indent="-514350">
              <a:buNone/>
            </a:pPr>
            <a:endParaRPr lang="en-US" sz="1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Victory is important for those around us.</a:t>
            </a:r>
            <a:endParaRPr lang="en-US" sz="128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</a:t>
            </a:r>
          </a:p>
          <a:p>
            <a:pPr marL="514350" indent="-514350">
              <a:buNone/>
            </a:pPr>
            <a:endParaRPr lang="en-US" sz="128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128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</a:t>
            </a:r>
            <a:endParaRPr lang="en-US" sz="128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73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7300" b="1" cap="none" spc="0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8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</a:t>
            </a:r>
            <a:r>
              <a:rPr lang="en-US" sz="80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</a:t>
            </a:r>
          </a:p>
          <a:p>
            <a:pPr marL="514350" indent="-514350">
              <a:buNone/>
            </a:pPr>
            <a:r>
              <a:rPr lang="en-US" sz="4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  </a:t>
            </a:r>
          </a:p>
          <a:p>
            <a:pPr marL="514350" indent="-514350">
              <a:buNone/>
            </a:pPr>
            <a:endParaRPr lang="en-US" sz="39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9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 descr="anch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4114800"/>
            <a:ext cx="1600201" cy="2307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9</a:t>
            </a:r>
            <a:br>
              <a:rPr lang="en-US" b="1" dirty="0" smtClean="0"/>
            </a:br>
            <a:r>
              <a:rPr lang="en-US" b="1" dirty="0" smtClean="0"/>
              <a:t>Storms Go Away</a:t>
            </a:r>
            <a:br>
              <a:rPr lang="en-US" b="1" dirty="0" smtClean="0"/>
            </a:b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514350" indent="-514350">
              <a:buNone/>
            </a:pPr>
            <a:r>
              <a:rPr lang="en-US" sz="51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</a:t>
            </a:r>
            <a:endParaRPr lang="en-US" sz="1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16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Victory</a:t>
            </a:r>
          </a:p>
          <a:p>
            <a:pPr marL="514350" indent="-514350">
              <a:buNone/>
            </a:pP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Victory over sin.  </a:t>
            </a:r>
            <a:r>
              <a:rPr lang="en-US" sz="1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Acts 26:18</a:t>
            </a:r>
          </a:p>
          <a:p>
            <a:pPr marL="514350" indent="-514350">
              <a:buNone/>
            </a:pP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Victory over despair.</a:t>
            </a:r>
          </a:p>
          <a:p>
            <a:pPr marL="514350" indent="-514350">
              <a:buNone/>
            </a:pPr>
            <a:r>
              <a:rPr lang="en-US" sz="1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Numbers </a:t>
            </a:r>
            <a:r>
              <a:rPr lang="en-US" sz="1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 &amp; 14</a:t>
            </a:r>
          </a:p>
          <a:p>
            <a:pPr marL="514350" indent="-514350">
              <a:buNone/>
            </a:pPr>
            <a:r>
              <a:rPr lang="en-US" sz="1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</a:t>
            </a:r>
            <a:r>
              <a:rPr lang="en-US" sz="1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Corinthians 4:16-18</a:t>
            </a:r>
            <a:endParaRPr lang="en-US" sz="128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1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Peter 5:7</a:t>
            </a:r>
          </a:p>
          <a:p>
            <a:pPr marL="514350" indent="-514350">
              <a:buNone/>
            </a:pPr>
            <a:r>
              <a:rPr lang="en-US" sz="1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Psalm 27:13 </a:t>
            </a:r>
          </a:p>
          <a:p>
            <a:pPr marL="514350" indent="-514350">
              <a:buNone/>
            </a:pP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</a:t>
            </a:r>
          </a:p>
          <a:p>
            <a:pPr marL="514350" indent="-514350">
              <a:buNone/>
            </a:pPr>
            <a:endParaRPr lang="en-US" sz="128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128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</a:t>
            </a:r>
            <a:endParaRPr lang="en-US" sz="128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73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7300" b="1" cap="none" spc="0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8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</a:t>
            </a:r>
            <a:r>
              <a:rPr lang="en-US" sz="80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</a:t>
            </a:r>
          </a:p>
          <a:p>
            <a:pPr marL="514350" indent="-514350">
              <a:buNone/>
            </a:pPr>
            <a:r>
              <a:rPr lang="en-US" sz="4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  </a:t>
            </a:r>
          </a:p>
          <a:p>
            <a:pPr marL="514350" indent="-514350">
              <a:buNone/>
            </a:pPr>
            <a:endParaRPr lang="en-US" sz="39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9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9</a:t>
            </a:r>
            <a:br>
              <a:rPr lang="en-US" b="1" dirty="0" smtClean="0"/>
            </a:br>
            <a:r>
              <a:rPr lang="en-US" b="1" dirty="0" smtClean="0"/>
              <a:t>Storms Go Away</a:t>
            </a:r>
            <a:br>
              <a:rPr lang="en-US" b="1" dirty="0" smtClean="0"/>
            </a:b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514350" indent="-514350">
              <a:buNone/>
            </a:pPr>
            <a:r>
              <a:rPr lang="en-US" sz="51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</a:t>
            </a:r>
            <a:endParaRPr lang="en-US" sz="1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16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Victory</a:t>
            </a:r>
          </a:p>
          <a:p>
            <a:pPr marL="514350" indent="-514350">
              <a:buNone/>
            </a:pP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Gratitude is </a:t>
            </a: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powerful. </a:t>
            </a:r>
            <a:endParaRPr lang="en-US" sz="1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much time do we spend in thanksgiving?</a:t>
            </a:r>
          </a:p>
          <a:p>
            <a:pPr marL="514350" indent="-514350">
              <a:buNone/>
            </a:pPr>
            <a:r>
              <a:rPr lang="en-US" sz="1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“The brook would lose its song if you</a:t>
            </a:r>
          </a:p>
          <a:p>
            <a:pPr marL="514350" indent="-514350">
              <a:buNone/>
            </a:pPr>
            <a:r>
              <a:rPr lang="en-US" sz="1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remove the rocks.”</a:t>
            </a:r>
          </a:p>
          <a:p>
            <a:pPr marL="514350" indent="-514350">
              <a:buNone/>
            </a:pP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Wisdom from a little boy.</a:t>
            </a:r>
          </a:p>
          <a:p>
            <a:pPr marL="514350" indent="-514350">
              <a:buNone/>
            </a:pPr>
            <a:endParaRPr lang="en-US" sz="128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128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</a:t>
            </a:r>
            <a:endParaRPr lang="en-US" sz="128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73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7300" b="1" cap="none" spc="0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8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</a:t>
            </a:r>
            <a:r>
              <a:rPr lang="en-US" sz="80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</a:t>
            </a:r>
          </a:p>
          <a:p>
            <a:pPr marL="514350" indent="-514350">
              <a:buNone/>
            </a:pPr>
            <a:r>
              <a:rPr lang="en-US" sz="4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  </a:t>
            </a:r>
          </a:p>
          <a:p>
            <a:pPr marL="514350" indent="-514350">
              <a:buNone/>
            </a:pPr>
            <a:endParaRPr lang="en-US" sz="39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9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9</a:t>
            </a:r>
            <a:br>
              <a:rPr lang="en-US" b="1" dirty="0" smtClean="0"/>
            </a:br>
            <a:r>
              <a:rPr lang="en-US" b="1" dirty="0" smtClean="0"/>
              <a:t>Storms Go Away</a:t>
            </a:r>
            <a:br>
              <a:rPr lang="en-US" b="1" dirty="0" smtClean="0"/>
            </a:b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We can have peace after the storm</a:t>
            </a:r>
          </a:p>
          <a:p>
            <a:pPr marL="514350" indent="-514350">
              <a:buNone/>
            </a:pP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 descr="after_the_sto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2209800"/>
            <a:ext cx="60198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9</a:t>
            </a:r>
            <a:br>
              <a:rPr lang="en-US" b="1" dirty="0" smtClean="0"/>
            </a:br>
            <a:r>
              <a:rPr lang="en-US" b="1" dirty="0" smtClean="0"/>
              <a:t>Storms Go Away</a:t>
            </a:r>
            <a:br>
              <a:rPr lang="en-US" b="1" dirty="0" smtClean="0"/>
            </a:b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A little review</a:t>
            </a:r>
          </a:p>
          <a:p>
            <a:pPr marL="514350" indent="-514350">
              <a:buNone/>
            </a:pP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Everyone has trials.</a:t>
            </a:r>
          </a:p>
          <a:p>
            <a:pPr marL="514350" indent="-514350">
              <a:buNone/>
            </a:pP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God knows our trials.</a:t>
            </a:r>
          </a:p>
          <a:p>
            <a:pPr marL="514350" indent="-514350">
              <a:buNone/>
            </a:pP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We all have the same God.</a:t>
            </a:r>
          </a:p>
          <a:p>
            <a:pPr marL="514350" indent="-514350">
              <a:buNone/>
            </a:pP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We all have the ability to experience</a:t>
            </a:r>
          </a:p>
          <a:p>
            <a:pPr marL="514350" indent="-514350">
              <a:buNone/>
            </a:pP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victories in our lives.</a:t>
            </a: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9</a:t>
            </a:r>
            <a:br>
              <a:rPr lang="en-US" b="1" dirty="0" smtClean="0"/>
            </a:br>
            <a:r>
              <a:rPr lang="en-US" b="1" dirty="0" smtClean="0"/>
              <a:t>Storms Go Away</a:t>
            </a:r>
            <a:br>
              <a:rPr lang="en-US" b="1" dirty="0" smtClean="0"/>
            </a:b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A little review</a:t>
            </a:r>
          </a:p>
          <a:p>
            <a:pPr marL="742950" indent="-742950">
              <a:buAutoNum type="arabicPeriod"/>
            </a:pP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God knows what you are going through.</a:t>
            </a:r>
          </a:p>
          <a:p>
            <a:pPr marL="742950" indent="-742950">
              <a:buAutoNum type="arabicPeriod"/>
            </a:pP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God will put a limit to what you are</a:t>
            </a:r>
          </a:p>
          <a:p>
            <a:pPr marL="742950" indent="-742950">
              <a:buNone/>
            </a:pP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going through.</a:t>
            </a:r>
          </a:p>
          <a:p>
            <a:pPr marL="742950" indent="-742950">
              <a:buNone/>
            </a:pP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   God has a reason for what you are going through.</a:t>
            </a: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9</a:t>
            </a:r>
            <a:br>
              <a:rPr lang="en-US" b="1" dirty="0" smtClean="0"/>
            </a:br>
            <a:r>
              <a:rPr lang="en-US" b="1" dirty="0" smtClean="0"/>
              <a:t>Storms Go Away</a:t>
            </a:r>
            <a:br>
              <a:rPr lang="en-US" b="1" dirty="0" smtClean="0"/>
            </a:b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A little review</a:t>
            </a:r>
          </a:p>
          <a:p>
            <a:pPr marL="514350" indent="-514350">
              <a:buNone/>
            </a:pP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We can walk with God.</a:t>
            </a: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We are created for good works.</a:t>
            </a:r>
          </a:p>
          <a:p>
            <a:pPr marL="514350" indent="-514350">
              <a:buNone/>
            </a:pP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The </a:t>
            </a: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principle </a:t>
            </a: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 sowing and reaping.</a:t>
            </a:r>
          </a:p>
          <a:p>
            <a:pPr marL="514350" indent="-514350">
              <a:buNone/>
            </a:pP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Our trials are more precious than gold.</a:t>
            </a:r>
          </a:p>
          <a:p>
            <a:pPr marL="514350" indent="-514350">
              <a:buNone/>
            </a:pPr>
            <a:endParaRPr lang="en-US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Lesson 9</a:t>
            </a:r>
            <a:br>
              <a:rPr lang="en-US" b="1" dirty="0" smtClean="0"/>
            </a:br>
            <a:r>
              <a:rPr lang="en-US" b="1" dirty="0" smtClean="0"/>
              <a:t>Storms Go Away</a:t>
            </a:r>
            <a:br>
              <a:rPr lang="en-US" b="1" dirty="0" smtClean="0"/>
            </a:br>
            <a:r>
              <a:rPr lang="en-US" sz="3100" b="1" i="1" dirty="0" smtClean="0"/>
              <a:t>From lesson 8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“No excuse verses”</a:t>
            </a:r>
          </a:p>
          <a:p>
            <a:pPr marL="514350" indent="-514350">
              <a:buNone/>
            </a:pPr>
            <a:r>
              <a:rPr lang="en-US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</a:t>
            </a:r>
            <a:r>
              <a:rPr lang="en-US" sz="36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Romans 1:20   </a:t>
            </a:r>
          </a:p>
          <a:p>
            <a:pPr marL="514350" indent="-514350">
              <a:buNone/>
            </a:pPr>
            <a:r>
              <a:rPr lang="en-US" sz="36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Acts </a:t>
            </a:r>
            <a:r>
              <a:rPr lang="en-US" sz="36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17:22-30</a:t>
            </a: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36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 descr="bibl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3733800"/>
            <a:ext cx="2159000" cy="168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9</a:t>
            </a:r>
            <a:br>
              <a:rPr lang="en-US" b="1" dirty="0" smtClean="0"/>
            </a:br>
            <a:r>
              <a:rPr lang="en-US" b="1" dirty="0" smtClean="0"/>
              <a:t>Storms Go Away</a:t>
            </a:r>
            <a:br>
              <a:rPr lang="en-US" b="1" dirty="0" smtClean="0"/>
            </a:br>
            <a:r>
              <a:rPr lang="en-US" sz="3100" b="1" i="1" dirty="0" smtClean="0"/>
              <a:t>From lesson 8</a:t>
            </a: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The Bible fits nicely with </a:t>
            </a: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science</a:t>
            </a:r>
            <a:endParaRPr lang="en-US" sz="36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Some 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scientists 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discredit evolution.</a:t>
            </a:r>
          </a:p>
          <a:p>
            <a:pPr marL="514350" indent="-514350">
              <a:buNone/>
            </a:pP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There is true science in the Bible.</a:t>
            </a:r>
          </a:p>
          <a:p>
            <a:pPr marL="514350" indent="-514350">
              <a:buNone/>
            </a:pP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Look at </a:t>
            </a:r>
            <a:r>
              <a:rPr lang="en-US" sz="36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Job 38 &amp; 39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9</a:t>
            </a:r>
            <a:br>
              <a:rPr lang="en-US" b="1" dirty="0" smtClean="0"/>
            </a:br>
            <a:r>
              <a:rPr lang="en-US" b="1" dirty="0" smtClean="0"/>
              <a:t>Storms Go Away</a:t>
            </a:r>
            <a:br>
              <a:rPr lang="en-US" b="1" dirty="0" smtClean="0"/>
            </a:br>
            <a:r>
              <a:rPr lang="en-US" sz="3100" b="1" i="1" dirty="0" smtClean="0"/>
              <a:t>From lesson 8</a:t>
            </a: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God is superior </a:t>
            </a:r>
          </a:p>
          <a:p>
            <a:pPr marL="514350" indent="-514350">
              <a:buNone/>
            </a:pP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Superior power – </a:t>
            </a:r>
            <a:r>
              <a:rPr lang="en-US" sz="36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40:9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Superior insight – </a:t>
            </a:r>
            <a:r>
              <a:rPr lang="en-US" sz="36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40:11-14</a:t>
            </a: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1863</TotalTime>
  <Words>662</Words>
  <Application>Microsoft Office PowerPoint</Application>
  <PresentationFormat>On-screen Show (4:3)</PresentationFormat>
  <Paragraphs>345</Paragraphs>
  <Slides>23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Lesson 9 Storms Go Away </vt:lpstr>
      <vt:lpstr>Lesson 9 Storms Go Away </vt:lpstr>
      <vt:lpstr>Lesson 9 Storms Go Away </vt:lpstr>
      <vt:lpstr>Lesson 9 Storms Go Away </vt:lpstr>
      <vt:lpstr>Lesson 9 Storms Go Away From lesson 8 </vt:lpstr>
      <vt:lpstr>Lesson 9 Storms Go Away From lesson 8</vt:lpstr>
      <vt:lpstr>Lesson 9 Storms Go Away From lesson 8</vt:lpstr>
      <vt:lpstr>Lesson 9 Storms Go Away From lesson 8</vt:lpstr>
      <vt:lpstr>Lesson 9 Storms Go Away From lesson 8</vt:lpstr>
      <vt:lpstr>Lesson 9 Storms Go Away </vt:lpstr>
      <vt:lpstr>Lesson 9 Storms Go Away </vt:lpstr>
      <vt:lpstr>Lesson 9 Storms Go Away </vt:lpstr>
      <vt:lpstr>Lesson 9 Storms Go Away </vt:lpstr>
      <vt:lpstr>Lesson 9 Storms Go Away </vt:lpstr>
      <vt:lpstr>Lesson 9 Storms Go Away </vt:lpstr>
      <vt:lpstr>Lesson 9 Storms Go Away </vt:lpstr>
      <vt:lpstr>Lesson 9 Storms Go Away </vt:lpstr>
      <vt:lpstr>Lesson 9 Storms Go Away </vt:lpstr>
      <vt:lpstr>Lesson 9 Storms Go Away </vt:lpstr>
      <vt:lpstr>Lesson 9 Storms Go Away </vt:lpstr>
      <vt:lpstr>Lesson 9 Storms Go Away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F</dc:creator>
  <cp:lastModifiedBy>Cindy</cp:lastModifiedBy>
  <cp:revision>255</cp:revision>
  <dcterms:created xsi:type="dcterms:W3CDTF">2012-01-31T21:46:41Z</dcterms:created>
  <dcterms:modified xsi:type="dcterms:W3CDTF">2012-05-07T14:02:48Z</dcterms:modified>
</cp:coreProperties>
</file>