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8" r:id="rId3"/>
    <p:sldId id="353" r:id="rId4"/>
    <p:sldId id="354" r:id="rId5"/>
    <p:sldId id="355" r:id="rId6"/>
    <p:sldId id="375" r:id="rId7"/>
    <p:sldId id="367" r:id="rId8"/>
    <p:sldId id="376" r:id="rId9"/>
    <p:sldId id="377" r:id="rId10"/>
    <p:sldId id="365" r:id="rId11"/>
    <p:sldId id="366" r:id="rId12"/>
    <p:sldId id="371" r:id="rId13"/>
    <p:sldId id="372" r:id="rId14"/>
    <p:sldId id="373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74" r:id="rId23"/>
    <p:sldId id="363" r:id="rId24"/>
    <p:sldId id="364" r:id="rId25"/>
    <p:sldId id="368" r:id="rId26"/>
    <p:sldId id="369" r:id="rId27"/>
    <p:sldId id="3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103" d="100"/>
          <a:sy n="103" d="100"/>
        </p:scale>
        <p:origin x="-10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8ACD2-4C9B-4CA9-897A-56E3EE727807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FB035-8385-4065-A7D0-B7D4BD64F8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4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B035-8385-4065-A7D0-B7D4BD64F87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95B92-DDAB-4FCB-B01C-19E82B96EAF8}" type="datetimeFigureOut">
              <a:rPr lang="en-US" smtClean="0"/>
              <a:pPr/>
              <a:t>4/30/2012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0D9B-5D34-46C6-9ACB-FDA08E7DD47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 Night Bible Class</a:t>
            </a:r>
          </a:p>
          <a:p>
            <a:r>
              <a:rPr lang="en-US" dirty="0" smtClean="0"/>
              <a:t>Dan Fuller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499" y="1828801"/>
            <a:ext cx="72010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Over Trials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Creation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104:24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“O Lord, how manifold are all Your works!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wisdom You have made them all.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earth is full of Your possessions.”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en-US" sz="33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104:3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“Praise Him, sun and moon;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Praise Him, all you stars of light!”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Creation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69:34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“Let heaven and earth praise Him,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seas and everything that moves in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them.”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Creation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19:1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heavens declare the glory of God;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the firmament shows His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handiwork.”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Creation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Psalm 150:6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“Let everything that has breath praise 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Lord. Praise the Lord.”</a:t>
            </a:r>
          </a:p>
          <a:p>
            <a:pPr marL="514350" indent="-514350">
              <a:buNone/>
            </a:pPr>
            <a:r>
              <a:rPr lang="en-US" sz="39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endParaRPr lang="en-US" sz="39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Creation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uni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514600"/>
            <a:ext cx="2209800" cy="2667000"/>
          </a:xfrm>
          <a:prstGeom prst="rect">
            <a:avLst/>
          </a:prstGeom>
        </p:spPr>
      </p:pic>
      <p:pic>
        <p:nvPicPr>
          <p:cNvPr id="8" name="Picture 7" descr="un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667000"/>
            <a:ext cx="1981200" cy="2133600"/>
          </a:xfrm>
          <a:prstGeom prst="rect">
            <a:avLst/>
          </a:prstGeom>
        </p:spPr>
      </p:pic>
      <p:pic>
        <p:nvPicPr>
          <p:cNvPr id="9" name="Picture 8" descr="uni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2743200"/>
            <a:ext cx="1905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en-US" sz="39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 descr="sunri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133600"/>
            <a:ext cx="6858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  <a:r>
              <a:rPr lang="en-US" sz="39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mounati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209800"/>
            <a:ext cx="533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</a:t>
            </a:r>
            <a:r>
              <a:rPr lang="en-US" sz="4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mounta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057400"/>
            <a:ext cx="67056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</a:t>
            </a: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mountai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2133600"/>
            <a:ext cx="73152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Lesson 8</a:t>
            </a:r>
          </a:p>
          <a:p>
            <a:r>
              <a:rPr lang="en-US" sz="4400" b="1" dirty="0" smtClean="0">
                <a:solidFill>
                  <a:schemeClr val="tx1"/>
                </a:solidFill>
              </a:rPr>
              <a:t>God’s Questions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499" y="1828801"/>
            <a:ext cx="72010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Victory Over Trials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</a:t>
            </a:r>
            <a:r>
              <a:rPr lang="en-US" sz="65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Creation</a:t>
            </a:r>
          </a:p>
          <a:p>
            <a:pPr marL="514350" indent="-514350">
              <a:buNone/>
            </a:pPr>
            <a:endParaRPr lang="en-US" sz="51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ti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09800"/>
            <a:ext cx="3352800" cy="2362200"/>
          </a:xfrm>
          <a:prstGeom prst="rect">
            <a:avLst/>
          </a:prstGeom>
        </p:spPr>
      </p:pic>
      <p:pic>
        <p:nvPicPr>
          <p:cNvPr id="8" name="Picture 7" descr="de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09800"/>
            <a:ext cx="3124200" cy="2438400"/>
          </a:xfrm>
          <a:prstGeom prst="rect">
            <a:avLst/>
          </a:prstGeom>
        </p:spPr>
      </p:pic>
      <p:pic>
        <p:nvPicPr>
          <p:cNvPr id="9" name="Picture 8" descr="wo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4699000"/>
            <a:ext cx="30480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endParaRPr lang="en-US" sz="65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5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11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“Then the Lord answered Job out of the</a:t>
            </a:r>
          </a:p>
          <a:p>
            <a:pPr marL="514350" indent="-514350">
              <a:buNone/>
            </a:pPr>
            <a:r>
              <a:rPr lang="en-US" sz="8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</a:t>
            </a:r>
            <a:r>
              <a:rPr lang="en-US" sz="11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whirlwind, and said ……”</a:t>
            </a:r>
          </a:p>
          <a:p>
            <a:pPr marL="514350" indent="-514350">
              <a:buNone/>
            </a:pPr>
            <a:r>
              <a:rPr lang="en-US" sz="8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</a:t>
            </a:r>
            <a:r>
              <a:rPr lang="en-US" sz="111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Job 38:1</a:t>
            </a:r>
          </a:p>
          <a:p>
            <a:pPr marL="514350" indent="-514350">
              <a:buNone/>
            </a:pPr>
            <a:r>
              <a:rPr lang="en-US" sz="8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1" y="3429000"/>
            <a:ext cx="3124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</a:t>
            </a:r>
            <a:endParaRPr lang="en-US" sz="65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5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</a:t>
            </a:r>
            <a:r>
              <a:rPr lang="en-US" sz="11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is clearly seen</a:t>
            </a:r>
          </a:p>
          <a:p>
            <a:pPr marL="514350" indent="-514350">
              <a:buNone/>
            </a:pPr>
            <a:r>
              <a:rPr lang="en-US" sz="11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</a:t>
            </a:r>
            <a:r>
              <a:rPr lang="en-US" sz="111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Romans 1:20</a:t>
            </a:r>
          </a:p>
          <a:p>
            <a:pPr marL="514350" indent="-514350">
              <a:buNone/>
            </a:pPr>
            <a:r>
              <a:rPr lang="en-US" sz="8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</a:t>
            </a:r>
            <a:endParaRPr lang="en-US" sz="111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8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ear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1" y="3429000"/>
            <a:ext cx="3124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</a:t>
            </a:r>
            <a:r>
              <a:rPr lang="en-US" sz="1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World </a:t>
            </a:r>
          </a:p>
          <a:p>
            <a:pPr marL="514350" indent="-514350"/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Foundations of the Earth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38:4-7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sea 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38:8-11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Light 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38:12-15 , 19-21</a:t>
            </a:r>
          </a:p>
          <a:p>
            <a:pPr marL="514350" indent="-514350"/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Springs in the sea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38:16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Rain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38:25-28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endParaRPr lang="en-US" sz="7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7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9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</a:t>
            </a:r>
            <a:r>
              <a:rPr lang="en-US" sz="1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</a:t>
            </a:r>
          </a:p>
          <a:p>
            <a:pPr marL="514350" indent="-514350">
              <a:buNone/>
            </a:pPr>
            <a:r>
              <a:rPr lang="en-US" sz="1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intellect,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emotions		</a:t>
            </a: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38:36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		</a:t>
            </a:r>
            <a:endParaRPr lang="en-US" sz="14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9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</a:t>
            </a:r>
            <a:r>
              <a:rPr lang="en-US" sz="1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Animals</a:t>
            </a:r>
          </a:p>
          <a:p>
            <a:pPr marL="514350" indent="-514350">
              <a:buNone/>
            </a:pPr>
            <a:r>
              <a:rPr lang="en-US" sz="1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God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provides				</a:t>
            </a: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38:39- 41		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</a:t>
            </a:r>
          </a:p>
          <a:p>
            <a:pPr marL="514350" indent="-514350" algn="ctr">
              <a:buNone/>
            </a:pP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 </a:t>
            </a: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look at </a:t>
            </a: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Chapter 39</a:t>
            </a:r>
            <a:endParaRPr lang="en-US" sz="1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endParaRPr lang="en-US" sz="7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7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</a:t>
            </a:r>
            <a:r>
              <a:rPr lang="en-US" sz="1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Behemoth –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40:15-24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Leviathan – </a:t>
            </a:r>
            <a:r>
              <a:rPr lang="en-US" sz="128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41:1</a:t>
            </a: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endParaRPr lang="en-US" sz="7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7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plesiosa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124200"/>
            <a:ext cx="2971800" cy="2514600"/>
          </a:xfrm>
          <a:prstGeom prst="rect">
            <a:avLst/>
          </a:prstGeom>
        </p:spPr>
      </p:pic>
      <p:pic>
        <p:nvPicPr>
          <p:cNvPr id="7" name="Picture 6" descr="dinosau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057400"/>
            <a:ext cx="3276600" cy="2286000"/>
          </a:xfrm>
          <a:prstGeom prst="rect">
            <a:avLst/>
          </a:prstGeom>
        </p:spPr>
      </p:pic>
      <p:pic>
        <p:nvPicPr>
          <p:cNvPr id="8" name="Picture 7" descr="hipp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419601"/>
            <a:ext cx="19431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God is </a:t>
            </a:r>
            <a:r>
              <a:rPr lang="en-US" sz="14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uperior</a:t>
            </a:r>
            <a:endParaRPr lang="en-US" sz="14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Superior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Power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40:9</a:t>
            </a:r>
          </a:p>
          <a:p>
            <a:pPr marL="514350" indent="-514350">
              <a:buNone/>
            </a:pPr>
            <a:endParaRPr lang="en-US" sz="1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Superior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Insight </a:t>
            </a: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40:11-14</a:t>
            </a:r>
            <a:endParaRPr lang="en-US" sz="1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endParaRPr lang="en-US" sz="7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7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14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Job’s eyes were opened</a:t>
            </a:r>
          </a:p>
          <a:p>
            <a:pPr marL="514350" indent="-514350">
              <a:buNone/>
            </a:pPr>
            <a:r>
              <a:rPr lang="en-US" sz="14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42:5-6</a:t>
            </a:r>
            <a:endParaRPr lang="en-US" sz="14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I have heard of You by the hearing of </a:t>
            </a:r>
          </a:p>
          <a:p>
            <a:pPr marL="514350" indent="-514350">
              <a:buNone/>
            </a:pPr>
            <a:r>
              <a:rPr lang="en-US" sz="1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ear, But now my eye sees You.</a:t>
            </a:r>
          </a:p>
          <a:p>
            <a:pPr marL="514350" indent="-514350">
              <a:buNone/>
            </a:pPr>
            <a:r>
              <a:rPr lang="en-US" sz="1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Therefore I abhor myself, And repent in</a:t>
            </a:r>
          </a:p>
          <a:p>
            <a:pPr marL="514350" indent="-514350">
              <a:buNone/>
            </a:pPr>
            <a:r>
              <a:rPr lang="en-US" sz="1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dust and ashes.”</a:t>
            </a:r>
          </a:p>
          <a:p>
            <a:pPr marL="514350" indent="-514350">
              <a:buNone/>
            </a:pPr>
            <a:endParaRPr lang="en-US" sz="12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8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90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/>
            <a:endParaRPr lang="en-US" sz="7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7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</a:p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marL="514350" indent="-514350">
              <a:buNone/>
            </a:pPr>
            <a:endParaRPr lang="en-US" sz="46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9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r>
              <a:rPr lang="en-US" sz="3100" b="1" i="1" dirty="0" smtClean="0"/>
              <a:t>From lesson 7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Joseph </a:t>
            </a: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an example of someone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who might have a reason to be bitter.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Yet he was able to overcome that.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 saw God’s sovereign plan.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Genesis 50:20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r>
              <a:rPr lang="en-US" sz="3100" b="1" i="1" dirty="0" smtClean="0"/>
              <a:t>From lesson 7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There will be hardship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Timothy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2:3-6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Three different occupations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A soldier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An athlete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A farmer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r>
              <a:rPr lang="en-US" sz="3100" b="1" i="1" dirty="0" smtClean="0"/>
              <a:t>From lesson 7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There is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time for everything.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Look at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Ecclesiastes </a:t>
            </a:r>
            <a:r>
              <a:rPr lang="en-US" sz="36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bible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971800"/>
            <a:ext cx="25908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r>
              <a:rPr lang="en-US" sz="3100" b="1" i="1" dirty="0" smtClean="0"/>
              <a:t>From lesson 7</a:t>
            </a: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None/>
            </a:pPr>
            <a:r>
              <a:rPr lang="en-US" sz="36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  <a:r>
              <a:rPr lang="en-US" sz="4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Tools to </a:t>
            </a:r>
            <a:r>
              <a:rPr lang="en-US" sz="4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Equip </a:t>
            </a:r>
            <a:r>
              <a:rPr lang="en-US" sz="4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4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urselves</a:t>
            </a:r>
            <a:endParaRPr lang="en-US" sz="4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Habits 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Successful Christians</a:t>
            </a:r>
          </a:p>
          <a:p>
            <a:pPr marL="514350" indent="-514350">
              <a:buNone/>
            </a:pP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Put 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bridle on your tongue. 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(James 3)</a:t>
            </a:r>
            <a:endParaRPr lang="en-US" sz="4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Be honest, live with integrity.</a:t>
            </a:r>
          </a:p>
          <a:p>
            <a:pPr marL="514350" indent="-514350">
              <a:buNone/>
            </a:pP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Make a decision to do right.</a:t>
            </a:r>
          </a:p>
          <a:p>
            <a:pPr marL="514350" indent="-514350">
              <a:buNone/>
            </a:pP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Live each day conscious of God’s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providence.</a:t>
            </a:r>
          </a:p>
          <a:p>
            <a:pPr marL="514350" indent="-514350">
              <a:buNone/>
            </a:pPr>
            <a:r>
              <a:rPr lang="en-US" sz="4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Make Bible class and worship a priority.</a:t>
            </a: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51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51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Bible &amp; Science</a:t>
            </a: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12800" b="1" cap="none" spc="0" baseline="30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Law of Thermodynamics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Matter/Energy is neither created nor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destroyed.</a:t>
            </a:r>
          </a:p>
          <a:p>
            <a:pPr marL="514350" indent="-514350">
              <a:buNone/>
            </a:pPr>
            <a:endParaRPr lang="en-US" sz="1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12800" b="1" cap="none" spc="0" baseline="3000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</a:t>
            </a:r>
            <a:r>
              <a:rPr lang="en-US" sz="128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Law of Thermodynamics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quality of Matter/Energy gradually</a:t>
            </a:r>
          </a:p>
          <a:p>
            <a:pPr marL="514350" indent="-514350">
              <a:buNone/>
            </a:pPr>
            <a:r>
              <a:rPr lang="en-US" sz="128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diminishes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en-US" sz="1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 a period of time.</a:t>
            </a: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8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8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Bible &amp; Science</a:t>
            </a:r>
          </a:p>
          <a:p>
            <a:pPr marL="514350" indent="-514350">
              <a:buNone/>
            </a:pPr>
            <a:endParaRPr lang="en-US" sz="8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“Nine – tenths of the talk of evolutionists is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sheer nonsense, not founded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observation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wholly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unsupported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facts. This museum 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full of proofs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</a:t>
            </a: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utter falsity of their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views.”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12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Dr. Etheridge, Paleontologist of the British Museum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12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Lesson 8</a:t>
            </a:r>
            <a:br>
              <a:rPr lang="en-US" b="1" dirty="0" smtClean="0"/>
            </a:br>
            <a:r>
              <a:rPr lang="en-US" b="1" dirty="0" smtClean="0"/>
              <a:t>God’s Questions</a:t>
            </a:r>
            <a:br>
              <a:rPr lang="en-US" b="1" dirty="0" smtClean="0"/>
            </a:br>
            <a:endParaRPr lang="en-US" sz="31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en-US" sz="8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en-US" sz="8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</a:t>
            </a: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Bible &amp; Science</a:t>
            </a:r>
          </a:p>
          <a:p>
            <a:pPr marL="514350" indent="-514350">
              <a:buNone/>
            </a:pPr>
            <a:endParaRPr lang="en-US" sz="8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“The fossil record with all its abrupt transitions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offers no support for gradual change”</a:t>
            </a:r>
          </a:p>
          <a:p>
            <a:pPr marL="514350" indent="-514350">
              <a:buNone/>
            </a:pPr>
            <a:r>
              <a:rPr lang="en-US" sz="12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Dr. Stephen Jay Gould, Harvard University Paleontologist</a:t>
            </a:r>
          </a:p>
          <a:p>
            <a:pPr marL="514350" indent="-514350">
              <a:buNone/>
            </a:pPr>
            <a:endParaRPr lang="en-US" sz="12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1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1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12800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endParaRPr lang="en-US" sz="2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</a:t>
            </a:r>
          </a:p>
          <a:p>
            <a:pPr marL="514350" indent="-514350">
              <a:buNone/>
            </a:pPr>
            <a:endParaRPr lang="en-US" sz="36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0756" y="-14889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spcBef>
                <a:spcPct val="20000"/>
              </a:spcBef>
            </a:pPr>
            <a:endParaRPr lang="en-US" sz="2800" b="1" dirty="0" smtClean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631</Words>
  <Application>Microsoft Office PowerPoint</Application>
  <PresentationFormat>On-screen Show (4:3)</PresentationFormat>
  <Paragraphs>354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Lesson 8 God’s Questions From lesson 7</vt:lpstr>
      <vt:lpstr>Lesson 8 God’s Questions From lesson 7</vt:lpstr>
      <vt:lpstr>Lesson 8 God’s Questions From lesson 7</vt:lpstr>
      <vt:lpstr>Lesson 8 God’s Questions From lesson 7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  <vt:lpstr>Lesson 8 God’s Questions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F</dc:creator>
  <cp:lastModifiedBy>Cindy</cp:lastModifiedBy>
  <cp:revision>224</cp:revision>
  <dcterms:created xsi:type="dcterms:W3CDTF">2012-01-31T21:46:41Z</dcterms:created>
  <dcterms:modified xsi:type="dcterms:W3CDTF">2012-04-30T17:24:07Z</dcterms:modified>
</cp:coreProperties>
</file>