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6" r:id="rId2"/>
    <p:sldId id="258" r:id="rId3"/>
    <p:sldId id="340" r:id="rId4"/>
    <p:sldId id="354" r:id="rId5"/>
    <p:sldId id="341" r:id="rId6"/>
    <p:sldId id="357" r:id="rId7"/>
    <p:sldId id="353" r:id="rId8"/>
    <p:sldId id="358" r:id="rId9"/>
    <p:sldId id="342" r:id="rId10"/>
    <p:sldId id="343" r:id="rId11"/>
    <p:sldId id="344" r:id="rId12"/>
    <p:sldId id="352" r:id="rId13"/>
    <p:sldId id="351" r:id="rId14"/>
    <p:sldId id="355" r:id="rId15"/>
    <p:sldId id="345" r:id="rId16"/>
    <p:sldId id="346" r:id="rId17"/>
    <p:sldId id="347" r:id="rId18"/>
    <p:sldId id="348" r:id="rId19"/>
    <p:sldId id="349" r:id="rId20"/>
    <p:sldId id="350" r:id="rId21"/>
    <p:sldId id="35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>
        <p:scale>
          <a:sx n="103" d="100"/>
          <a:sy n="103" d="100"/>
        </p:scale>
        <p:origin x="-10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8ACD2-4C9B-4CA9-897A-56E3EE727807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FB035-8385-4065-A7D0-B7D4BD64F8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11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4/25/2012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Is this silence to you?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7" descr="snow_at_pond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2362200"/>
            <a:ext cx="6324600" cy="426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Quotes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About Computers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“Computers in the future may weigh  no more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 1.5 tons.”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Popular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Mechanics,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1949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“I think there is a world market for maybe five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computers.”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Thomas Watson, IBM, 1943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“But what is it good for?”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IBM engineer</a:t>
            </a:r>
          </a:p>
          <a:p>
            <a:pPr marL="514350" indent="-514350">
              <a:buNone/>
            </a:pP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commenting on the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microchip,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1977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Quotes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About Computers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“There is no reason anyone would want a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computer in their home.” 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Ken Olson,</a:t>
            </a:r>
          </a:p>
          <a:p>
            <a:pPr marL="514350" indent="-514350">
              <a:buNone/>
            </a:pP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Digital Equipment Corp.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1977</a:t>
            </a:r>
            <a:endParaRPr lang="en-US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“Everything that can be invented has been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invented.” 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Charles H. </a:t>
            </a:r>
            <a:r>
              <a:rPr lang="en-US" b="1" i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Duell</a:t>
            </a: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</a:p>
          <a:p>
            <a:pPr marL="514350" indent="-514350">
              <a:buNone/>
            </a:pPr>
            <a:r>
              <a:rPr lang="en-US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U.S. Office of Patents, 1899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Have you ever had the feeling you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just had to say something?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Jeremiah -  </a:t>
            </a:r>
            <a:r>
              <a:rPr lang="en-US" sz="3600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Jeremiah 20:9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err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Elihu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32:19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Dan F\AppData\Local\Microsoft\Windows\Temporary Internet Files\Content.IE5\LS0EVC4P\MC90018715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191000"/>
            <a:ext cx="25146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Have you ever had the feeling you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just had to say something?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There is a time for everything……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Read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Ecclesiastes 3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en-US" sz="3600" b="1" cap="none" spc="0" dirty="0" err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Elihu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A look at Job 32 </a:t>
            </a:r>
          </a:p>
          <a:p>
            <a:pPr marL="514350" indent="-514350">
              <a:buNone/>
            </a:pPr>
            <a:r>
              <a:rPr lang="en-US" sz="3600" b="1" dirty="0" err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Elihu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has his appraisal.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32:21,22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Wrong analysis.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32:12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People are not always wise.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32:9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Wise people listen to God.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32:8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en-US" sz="3600" b="1" cap="none" spc="0" dirty="0" err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Elihu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A look at Job 33</a:t>
            </a:r>
          </a:p>
          <a:p>
            <a:pPr marL="514350" indent="-514350">
              <a:buNone/>
            </a:pPr>
            <a:r>
              <a:rPr lang="en-US" sz="3600" b="1" dirty="0" err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Elihu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believed he was right.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33:3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36:2,3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does not have to give us a reason.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33:12-14.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disciplines.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33:17-30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en-US" sz="3600" b="1" cap="none" spc="0" dirty="0" err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Elihu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A look at Job 34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is just.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34:12 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can trust God’s judgments.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34:14,15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bad will not escape.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34:21-29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Can man be just in God’s eyes?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9:2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can walk acceptably before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ur God.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Galatians 2:16,  1 John 1:7-9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Speaking without knowledge.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Did Job speak without knowledge?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34:35, 35:16, 38:2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 said he did.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42:3-6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7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Silence ?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Speaking without knowledge.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religion –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Tim.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1:7,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4:11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science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morality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human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relationships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28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Tools to equip ourselves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 Habits of Successful Christians</a:t>
            </a:r>
          </a:p>
          <a:p>
            <a:pPr marL="742950" indent="-742950">
              <a:buAutoNum type="arabicPeriod"/>
            </a:pP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Put a bridle on your tongue.  </a:t>
            </a: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(James 3)</a:t>
            </a:r>
            <a:endParaRPr lang="en-US" sz="1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 </a:t>
            </a: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honest; </a:t>
            </a: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live with integrity.</a:t>
            </a:r>
          </a:p>
          <a:p>
            <a:pPr marL="742950" indent="-742950">
              <a:buAutoNum type="arabicPeriod"/>
            </a:pP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Make a decision to live right.</a:t>
            </a:r>
          </a:p>
          <a:p>
            <a:pPr marL="742950" indent="-742950">
              <a:buAutoNum type="arabicPeriod"/>
            </a:pP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Live everyday conscious of God’s</a:t>
            </a:r>
          </a:p>
          <a:p>
            <a:pPr marL="742950" indent="-742950">
              <a:buNone/>
            </a:pP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providence.</a:t>
            </a:r>
          </a:p>
          <a:p>
            <a:pPr marL="742950" indent="-742950">
              <a:buNone/>
            </a:pPr>
            <a:r>
              <a:rPr lang="en-US" sz="1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    Make Bible class and worship a priority.</a:t>
            </a:r>
          </a:p>
          <a:p>
            <a:pPr marL="514350" indent="-514350">
              <a:buNone/>
            </a:pPr>
            <a:endParaRPr lang="en-US" sz="128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en-US" sz="128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28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28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28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28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r>
              <a:rPr lang="en-US" sz="3100" b="1" i="1" dirty="0" smtClean="0"/>
              <a:t>From lesson 6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The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Clay/Potter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Principle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Isaiah 64:8    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(Jeremiah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18:1-8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But now, O Lord, You are our Father;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are the clay, and You our potter;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 all we are the work of Your hand.”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Potters_hands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4648200"/>
            <a:ext cx="27432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r>
              <a:rPr lang="en-US" sz="3100" b="1" i="1" dirty="0" smtClean="0"/>
              <a:t>From lesson 6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God’s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Expectations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God expects us to be just.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God expects us to be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merciful.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God expects us to be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faithful.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bibl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4419600"/>
            <a:ext cx="2159000" cy="168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r>
              <a:rPr lang="en-US" sz="3100" b="1" i="1" dirty="0" smtClean="0"/>
              <a:t>From lesson 6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Why do the wicked prosper?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It rains on the just and the unjust.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Matt. 5:45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 sense of justice can be wrong.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</a:t>
            </a:r>
            <a:r>
              <a:rPr lang="en-US" sz="2800" b="1" dirty="0" err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wicked’s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prosperity is fleeting.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37:2,13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wicked will be judged.   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25: 30,46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Some charge God foolishly.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r>
              <a:rPr lang="en-US" sz="3100" b="1" i="1" dirty="0" smtClean="0"/>
              <a:t>From lesson 6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Joseph is an example of someone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might think has a reason to be bitter.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Yet he was able to overcome that.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 saw God’s sovereign plan.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Genesis 50:20</a:t>
            </a:r>
            <a:endParaRPr lang="en-US" sz="28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r>
              <a:rPr lang="en-US" sz="3100" b="1" i="1" dirty="0" smtClean="0"/>
              <a:t>From lesson 6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</a:t>
            </a:r>
            <a:r>
              <a:rPr lang="en-US" sz="40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God fair?</a:t>
            </a:r>
          </a:p>
          <a:p>
            <a:pPr marL="514350" indent="-514350">
              <a:buNone/>
            </a:pPr>
            <a:endParaRPr lang="en-US" sz="40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God is just.</a:t>
            </a: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justic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3962400"/>
            <a:ext cx="2209800" cy="2066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 ?</a:t>
            </a:r>
            <a:br>
              <a:rPr lang="en-US" b="1" dirty="0" smtClean="0"/>
            </a:br>
            <a:r>
              <a:rPr lang="en-US" sz="3100" b="1" i="1" dirty="0" smtClean="0"/>
              <a:t>From lesson 6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There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Will Be </a:t>
            </a:r>
            <a:r>
              <a:rPr lang="en-US" sz="3600" b="1" dirty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ardship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Timothy 2: 3-6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Three different occupations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A soldier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An athlete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A farmer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7</a:t>
            </a:r>
            <a:br>
              <a:rPr lang="en-US" b="1" dirty="0" smtClean="0"/>
            </a:br>
            <a:r>
              <a:rPr lang="en-US" b="1" dirty="0" smtClean="0"/>
              <a:t>Silence?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Is this silence to you?</a:t>
            </a:r>
          </a:p>
          <a:p>
            <a:pPr marL="514350" indent="-514350">
              <a:buNone/>
            </a:pPr>
            <a:endParaRPr lang="en-US" sz="28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p892519100-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2209800"/>
            <a:ext cx="6629400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</TotalTime>
  <Words>649</Words>
  <Application>Microsoft Office PowerPoint</Application>
  <PresentationFormat>On-screen Show (4:3)</PresentationFormat>
  <Paragraphs>213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Lesson 7 Silence ? From lesson 6</vt:lpstr>
      <vt:lpstr>Lesson 7 Silence ? From lesson 6</vt:lpstr>
      <vt:lpstr>Lesson 7 Silence ? From lesson 6</vt:lpstr>
      <vt:lpstr>Lesson 7 Silence ? From lesson 6</vt:lpstr>
      <vt:lpstr>Lesson 7 Silence ? From lesson 6</vt:lpstr>
      <vt:lpstr>Lesson 7 Silence ? From lesson 6</vt:lpstr>
      <vt:lpstr>Lesson 7 Silence? </vt:lpstr>
      <vt:lpstr>Lesson 7 Silence ? </vt:lpstr>
      <vt:lpstr>Lesson 7 Silence ? </vt:lpstr>
      <vt:lpstr>Lesson 7 Silence ? </vt:lpstr>
      <vt:lpstr>Lesson 7 Silence ? </vt:lpstr>
      <vt:lpstr>Lesson 7 Silence ? </vt:lpstr>
      <vt:lpstr>Lesson 7 Silence ? </vt:lpstr>
      <vt:lpstr>Lesson 7 Silence ? </vt:lpstr>
      <vt:lpstr>Lesson 7 Silence ? </vt:lpstr>
      <vt:lpstr>Lesson 7 Silence ? </vt:lpstr>
      <vt:lpstr>Lesson 7 Silence ? </vt:lpstr>
      <vt:lpstr>Lesson 7 Silence ? </vt:lpstr>
      <vt:lpstr>Lesson 7 Silence ?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Cindy</cp:lastModifiedBy>
  <cp:revision>202</cp:revision>
  <dcterms:created xsi:type="dcterms:W3CDTF">2012-01-31T21:46:41Z</dcterms:created>
  <dcterms:modified xsi:type="dcterms:W3CDTF">2012-04-25T12:28:24Z</dcterms:modified>
</cp:coreProperties>
</file>