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8" r:id="rId3"/>
    <p:sldId id="330" r:id="rId4"/>
    <p:sldId id="340" r:id="rId5"/>
    <p:sldId id="331" r:id="rId6"/>
    <p:sldId id="332" r:id="rId7"/>
    <p:sldId id="328" r:id="rId8"/>
    <p:sldId id="333" r:id="rId9"/>
    <p:sldId id="344" r:id="rId10"/>
    <p:sldId id="334" r:id="rId11"/>
    <p:sldId id="335" r:id="rId12"/>
    <p:sldId id="336" r:id="rId13"/>
    <p:sldId id="337" r:id="rId14"/>
    <p:sldId id="338" r:id="rId15"/>
    <p:sldId id="339" r:id="rId16"/>
    <p:sldId id="341" r:id="rId17"/>
    <p:sldId id="342" r:id="rId18"/>
    <p:sldId id="343" r:id="rId19"/>
    <p:sldId id="34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103" d="100"/>
          <a:sy n="103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8ACD2-4C9B-4CA9-897A-56E3EE72780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FB035-8385-4065-A7D0-B7D4BD64F8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4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5B92-DDAB-4FCB-B01C-19E82B96EAF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Night Bible Class</a:t>
            </a:r>
          </a:p>
          <a:p>
            <a:r>
              <a:rPr lang="en-US" dirty="0" smtClean="0"/>
              <a:t>Dan Fuller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9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</a:t>
            </a:r>
            <a:r>
              <a:rPr lang="en-US" sz="39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 do the wicked prosper?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Our sense of justice says the goodness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should be parented with comfort and </a:t>
            </a:r>
          </a:p>
          <a:p>
            <a:pPr marL="514350" indent="-514350">
              <a:buNone/>
            </a:pPr>
            <a:r>
              <a:rPr lang="en-US" sz="39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evil should be parented with discomfort.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justice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962400"/>
            <a:ext cx="3124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9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</a:t>
            </a:r>
            <a:r>
              <a:rPr lang="en-US" sz="39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bothered others….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Jeremiah -  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Jer.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12:1,2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Habakkuk -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Hab. 1:13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Malachi -     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Mal. 3:13-15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9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sz="39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 do the wicked prosper?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This really bothered Job.</a:t>
            </a:r>
          </a:p>
          <a:p>
            <a:pPr marL="514350" indent="-514350">
              <a:buNone/>
            </a:pPr>
            <a:r>
              <a:rPr lang="en-US" sz="39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n-US" sz="39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12:6, </a:t>
            </a:r>
            <a:r>
              <a:rPr lang="en-US" sz="39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21:7</a:t>
            </a:r>
            <a:r>
              <a:rPr lang="en-US" sz="39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9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24:2-25</a:t>
            </a:r>
            <a:r>
              <a:rPr lang="en-US" sz="39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9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27:8-23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justic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810000"/>
            <a:ext cx="2209800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9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</a:t>
            </a:r>
            <a:r>
              <a:rPr lang="en-US" sz="39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does it prosper?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Arial" charset="0"/>
              <a:buChar char="•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Physical and Economic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Laws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Arial" charset="0"/>
              <a:buChar char="•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Demonstrates God’s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mercy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Arial" charset="0"/>
              <a:buChar char="•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Tests the faith of the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righteous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Look at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37:1                 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</a:t>
            </a:r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wicked’s prosperity </a:t>
            </a:r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fleeting. </a:t>
            </a:r>
          </a:p>
          <a:p>
            <a:pPr marL="514350" indent="-514350">
              <a:buNone/>
            </a:pPr>
            <a:r>
              <a:rPr lang="en-US" sz="4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21:18</a:t>
            </a:r>
          </a:p>
          <a:p>
            <a:pPr marL="514350" indent="-514350">
              <a:buNone/>
            </a:pPr>
            <a:r>
              <a:rPr lang="en-US" sz="4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</a:t>
            </a:r>
            <a:r>
              <a:rPr lang="en-US" sz="4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37:2,13</a:t>
            </a:r>
            <a:endParaRPr lang="en-US" sz="40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4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</a:t>
            </a:r>
            <a:r>
              <a:rPr lang="en-US" sz="4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6:2,5,16         </a:t>
            </a:r>
            <a:endParaRPr lang="en-US" sz="40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9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wicked will be judged.</a:t>
            </a:r>
            <a:endParaRPr lang="en-US" sz="39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21:30, 27:20, 27:22</a:t>
            </a:r>
          </a:p>
          <a:p>
            <a:pPr marL="742950" indent="-7429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</a:t>
            </a: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73:18,19</a:t>
            </a:r>
            <a:endParaRPr lang="en-US" sz="39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</a:t>
            </a: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25:30,46</a:t>
            </a:r>
            <a:endParaRPr lang="en-US" sz="39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endParaRPr lang="en-US" sz="40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30480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Charging God Foolishly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didn’t do it…. </a:t>
            </a: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</a:t>
            </a: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1:22</a:t>
            </a:r>
            <a:endParaRPr lang="en-US" sz="39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Some charge God because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of…</a:t>
            </a:r>
            <a:endParaRPr lang="en-US" sz="39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Mass destruction</a:t>
            </a:r>
          </a:p>
          <a:p>
            <a:pPr marL="742950" indent="-7429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Man’s sins</a:t>
            </a:r>
          </a:p>
          <a:p>
            <a:pPr marL="742950" indent="-7429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Injustice </a:t>
            </a:r>
          </a:p>
          <a:p>
            <a:pPr marL="742950" indent="-7429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Physical handicaps</a:t>
            </a:r>
          </a:p>
          <a:p>
            <a:pPr marL="742950" indent="-742950">
              <a:buAutoNum type="arabicPeriod"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30480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God’s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Expectations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</a:t>
            </a:r>
            <a:endParaRPr lang="en-US" sz="39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“Woe to you, scribes and Pharisees,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hypocrites”.</a:t>
            </a: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Read  </a:t>
            </a: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23:23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30480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God’s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Expectations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</a:t>
            </a:r>
            <a:endParaRPr lang="en-US" sz="39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expects us to be just.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106:3, Isaiah 1:17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God expects us to be merciful.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5:7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God expects us to be faithful 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Rev. 2:10, 1 Cor. 4:1,2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30480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bib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343400"/>
            <a:ext cx="2159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9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</a:t>
            </a:r>
            <a:r>
              <a:rPr lang="en-US" sz="39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Assurances from God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know we have eternal life.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John 5:13-20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know He answers are prayers.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John 5:13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know we can keep from sin.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John 5:18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know we are not of the world.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John 5:19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know that we are in Christ.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John 5:20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30480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Lesson 6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The Nature Of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r>
              <a:rPr lang="en-US" sz="3100" b="1" i="1" dirty="0" smtClean="0"/>
              <a:t>From lesson 5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Tools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Can Use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Follow God’s word.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Don’t play with the devil.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 to God in prayer.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Follow the principle of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sowing/reaping.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r>
              <a:rPr lang="en-US" sz="3100" b="1" i="1" dirty="0" smtClean="0"/>
              <a:t>From lesson 5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The Clay/ Potter Principle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Isaiah 64:8     </a:t>
            </a:r>
            <a:r>
              <a:rPr lang="en-US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(Jeremiah 18: 1-8)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“But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now, O Lord, You are our Father;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are the clay, and You our potter;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all we are the work of Your hand.”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Potters_hands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648200"/>
            <a:ext cx="2743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6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40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is…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Omniscient 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Omnipotent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Omnipresent    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bib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2514600"/>
            <a:ext cx="2159000" cy="168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r>
              <a:rPr lang="en-US" sz="3100" b="1" i="1" dirty="0" smtClean="0"/>
              <a:t>From Lesson 1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“God just wants me to be happy”.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 careful with this saying and thought.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 can be a dangerous concept…..</a:t>
            </a:r>
          </a:p>
          <a:p>
            <a:pPr marL="514350" indent="-514350">
              <a:buFont typeface="Arial" charset="0"/>
              <a:buChar char="•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</a:t>
            </a:r>
          </a:p>
          <a:p>
            <a:pPr marL="514350" indent="-514350">
              <a:buFont typeface="Arial" charset="0"/>
              <a:buChar char="•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Divorce and separated families.</a:t>
            </a:r>
          </a:p>
          <a:p>
            <a:pPr marL="514350" indent="-514350">
              <a:buFont typeface="Arial" charset="0"/>
              <a:buChar char="•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Selfishness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Look at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Ecclesiastes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7:14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r>
              <a:rPr lang="en-US" sz="3100" b="1" i="1" dirty="0" smtClean="0"/>
              <a:t>From </a:t>
            </a:r>
            <a:r>
              <a:rPr lang="en-US" sz="3100" b="1" i="1" dirty="0" smtClean="0"/>
              <a:t>Lesson 5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</a:t>
            </a: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does God look at our trials?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They are more precious than gold.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Peter </a:t>
            </a: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1:6-7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gold b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505200"/>
            <a:ext cx="3505200" cy="2676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28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</a:t>
            </a:r>
            <a:r>
              <a:rPr lang="en-US" sz="44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sz="52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 of the night…</a:t>
            </a:r>
          </a:p>
          <a:p>
            <a:pPr marL="514350" indent="-514350">
              <a:buNone/>
            </a:pPr>
            <a:endParaRPr lang="en-US" sz="52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5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Is God fair?</a:t>
            </a:r>
            <a:endParaRPr lang="en-US" sz="52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endParaRPr lang="en-US" sz="3600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6</a:t>
            </a:r>
            <a:br>
              <a:rPr lang="en-US" b="1" dirty="0" smtClean="0"/>
            </a:br>
            <a:r>
              <a:rPr lang="en-US" b="1" dirty="0" smtClean="0"/>
              <a:t>The Nature Of God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3900" b="1" i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</a:t>
            </a:r>
            <a:r>
              <a:rPr lang="en-US" sz="39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Rain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… and sends rain on the just and on the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unjust.”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5:45</a:t>
            </a:r>
          </a:p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</a:p>
          <a:p>
            <a:pPr marL="514350" indent="-514350">
              <a:buNone/>
            </a:pPr>
            <a:endParaRPr lang="en-US" sz="3600" b="1" cap="none" spc="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Rai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276600"/>
            <a:ext cx="4572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534</Words>
  <Application>Microsoft Office PowerPoint</Application>
  <PresentationFormat>On-screen Show (4:3)</PresentationFormat>
  <Paragraphs>147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Lesson 6 The Nature Of God From lesson 5</vt:lpstr>
      <vt:lpstr>Lesson 6 The Nature Of God From lesson 5</vt:lpstr>
      <vt:lpstr>Lesson 6 The Nature Of God </vt:lpstr>
      <vt:lpstr>Lesson 6 The Nature Of God From Lesson 1</vt:lpstr>
      <vt:lpstr>Lesson 6 The Nature Of God From Lesson 5</vt:lpstr>
      <vt:lpstr>Lesson 6 The Nature Of God </vt:lpstr>
      <vt:lpstr>Lesson 6 The Nature Of God </vt:lpstr>
      <vt:lpstr>Lesson 6 The Nature Of God </vt:lpstr>
      <vt:lpstr>Lesson 6 The Nature Of God </vt:lpstr>
      <vt:lpstr>Lesson 6 The Nature Of God </vt:lpstr>
      <vt:lpstr>Lesson 6 The Nature Of God </vt:lpstr>
      <vt:lpstr>Lesson 6 The Nature Of God </vt:lpstr>
      <vt:lpstr>Lesson 6 The Nature Of God </vt:lpstr>
      <vt:lpstr>Lesson 6 The Nature Of God </vt:lpstr>
      <vt:lpstr>Lesson 6 The Nature Of God </vt:lpstr>
      <vt:lpstr>Lesson 6 The Nature Of God </vt:lpstr>
      <vt:lpstr>Lesson 6 The Nature Of God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F</dc:creator>
  <cp:lastModifiedBy>Cindy</cp:lastModifiedBy>
  <cp:revision>183</cp:revision>
  <dcterms:created xsi:type="dcterms:W3CDTF">2012-01-31T21:46:41Z</dcterms:created>
  <dcterms:modified xsi:type="dcterms:W3CDTF">2012-04-16T15:04:22Z</dcterms:modified>
</cp:coreProperties>
</file>