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8" r:id="rId3"/>
    <p:sldId id="330" r:id="rId4"/>
    <p:sldId id="340" r:id="rId5"/>
    <p:sldId id="331" r:id="rId6"/>
    <p:sldId id="332" r:id="rId7"/>
    <p:sldId id="328" r:id="rId8"/>
    <p:sldId id="333" r:id="rId9"/>
    <p:sldId id="344" r:id="rId10"/>
    <p:sldId id="334" r:id="rId11"/>
    <p:sldId id="335" r:id="rId12"/>
    <p:sldId id="336" r:id="rId13"/>
    <p:sldId id="337" r:id="rId14"/>
    <p:sldId id="338" r:id="rId15"/>
    <p:sldId id="339" r:id="rId16"/>
    <p:sldId id="341" r:id="rId17"/>
    <p:sldId id="342" r:id="rId18"/>
    <p:sldId id="343" r:id="rId19"/>
    <p:sldId id="34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03" autoAdjust="0"/>
    <p:restoredTop sz="94660"/>
  </p:normalViewPr>
  <p:slideViewPr>
    <p:cSldViewPr>
      <p:cViewPr>
        <p:scale>
          <a:sx n="103" d="100"/>
          <a:sy n="103" d="100"/>
        </p:scale>
        <p:origin x="-102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58ACD2-4C9B-4CA9-897A-56E3EE727807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FB035-8385-4065-A7D0-B7D4BD64F8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948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FB035-8385-4065-A7D0-B7D4BD64F872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95B92-DDAB-4FCB-B01C-19E82B96EAF8}" type="datetimeFigureOut">
              <a:rPr lang="en-US" smtClean="0"/>
              <a:pPr/>
              <a:t>4/16/2012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90D9B-5D34-46C6-9ACB-FDA08E7DD47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Wednesday Night Bible Class</a:t>
            </a:r>
          </a:p>
          <a:p>
            <a:r>
              <a:rPr lang="en-US" dirty="0" smtClean="0"/>
              <a:t>Dan Fuller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39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</a:t>
            </a: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do the wicked prosper?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Our sense of justice says the goodness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should be parented with comfort and </a:t>
            </a:r>
          </a:p>
          <a:p>
            <a:pPr marL="514350" indent="-514350">
              <a:buNone/>
            </a:pP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evil should be parented with discomfort.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justice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71800" y="3962400"/>
            <a:ext cx="3124200" cy="236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9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bothered others….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Jeremiah -  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Jer.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12:1,2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Habakkuk -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Hab. 1:13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Malachi -     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Mal. 3:13-15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9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Why do the wicked prosper?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This really bothered Job.</a:t>
            </a:r>
          </a:p>
          <a:p>
            <a:pPr marL="514350" indent="-514350">
              <a:buNone/>
            </a:pP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12:6,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21:7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24:2-25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en-US" sz="39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27:8-23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justic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24200" y="3810000"/>
            <a:ext cx="2209800" cy="2066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9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 does it prosper?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Physical and Economic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Laws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Demonstrates God’s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mercy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Tests the faith of the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righteous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Look at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37:1                 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40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wicked’s prosperity </a:t>
            </a:r>
            <a:r>
              <a:rPr lang="en-US" sz="40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 fleeting. 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21:18</a:t>
            </a: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37:2,13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</a:t>
            </a:r>
            <a:r>
              <a:rPr lang="en-US" sz="40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6:2,5,16         </a:t>
            </a:r>
            <a:endParaRPr lang="en-US" sz="40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wicked will be judged.</a:t>
            </a:r>
            <a:endParaRPr lang="en-US" sz="39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21:30, 27:20, 27:22</a:t>
            </a:r>
          </a:p>
          <a:p>
            <a:pPr marL="742950" indent="-7429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73:18,19</a:t>
            </a:r>
            <a:endParaRPr lang="en-US" sz="39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25:30,46</a:t>
            </a:r>
            <a:endParaRPr lang="en-US" sz="39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endParaRPr lang="en-US" sz="40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Charging God Foolishly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didn’t do it….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Job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1:22</a:t>
            </a:r>
            <a:endParaRPr lang="en-US" sz="39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Some charge God because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of…</a:t>
            </a:r>
            <a:endParaRPr lang="en-US" sz="39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Mass destruction</a:t>
            </a:r>
          </a:p>
          <a:p>
            <a:pPr marL="742950" indent="-7429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Man’s sins</a:t>
            </a:r>
          </a:p>
          <a:p>
            <a:pPr marL="742950" indent="-7429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Injustice </a:t>
            </a:r>
          </a:p>
          <a:p>
            <a:pPr marL="742950" indent="-742950">
              <a:buAutoNum type="arabicPeriod"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Physical handicaps</a:t>
            </a:r>
          </a:p>
          <a:p>
            <a:pPr marL="742950" indent="-742950">
              <a:buAutoNum type="arabicPeriod"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Expectations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</a:t>
            </a:r>
            <a:endParaRPr lang="en-US" sz="39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“Woe to you, scribes and Pharisees,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hypocrites”.</a:t>
            </a: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Read  </a:t>
            </a: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23:23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God’s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Expectations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of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Us</a:t>
            </a:r>
            <a:endParaRPr lang="en-US" sz="39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expects us to be just.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Psalm 106:3, Isaiah 1:17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God expects us to be merciful.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5:7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God expects us to be faithful 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Rev. 2:10, 1 Cor. 4:1,2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5200" y="4343400"/>
            <a:ext cx="21590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9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</a:t>
            </a:r>
            <a:r>
              <a:rPr lang="en-US" sz="39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Assurances from God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know we have eternal life.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John 5:13-20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know He answers are prayers.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John 5:13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know we can keep from sin.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John 5:18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know we are not of the world.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John 5:19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know that we are in Christ.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John 5:20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</a:p>
          <a:p>
            <a:pPr marL="514350" indent="-514350">
              <a:buNone/>
            </a:pP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95800" y="3048000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1"/>
                </a:solidFill>
              </a:rPr>
              <a:t>Lesson 6</a:t>
            </a:r>
          </a:p>
          <a:p>
            <a:r>
              <a:rPr lang="en-US" sz="4400" b="1" dirty="0" smtClean="0">
                <a:solidFill>
                  <a:schemeClr val="tx1"/>
                </a:solidFill>
              </a:rPr>
              <a:t>The Nature Of God</a:t>
            </a: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499" y="1828801"/>
            <a:ext cx="7201010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Victory Over Trials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r>
              <a:rPr lang="en-US" sz="3100" b="1" i="1" dirty="0" smtClean="0"/>
              <a:t>From lesson 5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Tools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Can Use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God’s word.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Don’t play with the devil.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 to God in prayer.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Follow the principle of </a:t>
            </a: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sowing/reaping.</a:t>
            </a: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r>
              <a:rPr lang="en-US" sz="3100" b="1" i="1" dirty="0" smtClean="0"/>
              <a:t>From lesson 5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The Clay/ Potter Principle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Isaiah 64:8     </a:t>
            </a:r>
            <a:r>
              <a:rPr lang="en-US" sz="28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(Jeremiah 18: 1-8)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“But </a:t>
            </a: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now, O Lord, You are our Father;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We are the clay, and You our potter;</a:t>
            </a:r>
          </a:p>
          <a:p>
            <a:pPr marL="514350" indent="-514350">
              <a:buNone/>
            </a:pPr>
            <a:r>
              <a:rPr lang="en-US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And all we are the work of Your hand.”</a:t>
            </a:r>
          </a:p>
          <a:p>
            <a:pPr marL="514350" indent="-514350">
              <a:buNone/>
            </a:pPr>
            <a:endParaRPr lang="en-US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Potters_hands0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0" y="4648200"/>
            <a:ext cx="2743200" cy="190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r>
              <a:rPr lang="en-US" sz="36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40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God is…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Omniscient 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Omnipotent</a:t>
            </a:r>
          </a:p>
          <a:p>
            <a:pPr marL="742950" indent="-742950">
              <a:buAutoNum type="arabicPeriod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Omnipresent        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bib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43400" y="2514600"/>
            <a:ext cx="2159000" cy="168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r>
              <a:rPr lang="en-US" sz="3100" b="1" i="1" dirty="0" smtClean="0"/>
              <a:t>From Lesson 1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“God just wants me to be happy”.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Be careful with this saying and thought.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 can be a dangerous concept…..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Sin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Divorce and separated families.</a:t>
            </a:r>
          </a:p>
          <a:p>
            <a:pPr marL="514350" indent="-514350">
              <a:buFont typeface="Arial" charset="0"/>
              <a:buChar char="•"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Selfishness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Look at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Ecclesiastes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7:14</a:t>
            </a:r>
            <a:endParaRPr lang="en-US" sz="3600" b="1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r>
              <a:rPr lang="en-US" sz="3100" b="1" i="1" dirty="0" smtClean="0"/>
              <a:t>From </a:t>
            </a:r>
            <a:r>
              <a:rPr lang="en-US" sz="3100" b="1" i="1" dirty="0" smtClean="0"/>
              <a:t>Lesson 5</a:t>
            </a: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does God look at our trials?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They are more precious than gold.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 Peter </a:t>
            </a: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1:6-7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gold ba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43200" y="3505200"/>
            <a:ext cx="3505200" cy="2676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sz="28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</a:t>
            </a:r>
            <a:r>
              <a:rPr lang="en-US" sz="44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</a:t>
            </a:r>
            <a:r>
              <a:rPr lang="en-US" sz="52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 of the night…</a:t>
            </a:r>
          </a:p>
          <a:p>
            <a:pPr marL="514350" indent="-514350">
              <a:buNone/>
            </a:pPr>
            <a:endParaRPr lang="en-US" sz="52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52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Is God fair?</a:t>
            </a:r>
            <a:endParaRPr lang="en-US" sz="52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endParaRPr lang="en-US" sz="3600" b="1" cap="none" spc="0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Lesson 6</a:t>
            </a:r>
            <a:br>
              <a:rPr lang="en-US" b="1" dirty="0" smtClean="0"/>
            </a:br>
            <a:r>
              <a:rPr lang="en-US" b="1" dirty="0" smtClean="0"/>
              <a:t>The Nature Of God</a:t>
            </a:r>
            <a:br>
              <a:rPr lang="en-US" b="1" dirty="0" smtClean="0"/>
            </a:br>
            <a:endParaRPr lang="en-US" sz="31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3900" b="1" i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</a:t>
            </a:r>
            <a:r>
              <a:rPr lang="en-US" sz="3900" b="1" cap="none" spc="0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Rain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 … and sends rain on the just and on the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unjust.”  </a:t>
            </a: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Matthew 5:45</a:t>
            </a:r>
          </a:p>
          <a:p>
            <a:pPr marL="514350" indent="-514350">
              <a:buNone/>
            </a:pPr>
            <a:r>
              <a:rPr lang="en-US" sz="3600" b="1" cap="none" spc="0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</a:t>
            </a: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tx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</a:t>
            </a:r>
          </a:p>
          <a:p>
            <a:pPr marL="514350" indent="-514350">
              <a:buNone/>
            </a:pPr>
            <a:endParaRPr lang="en-US" sz="3600" b="1" cap="none" spc="0" dirty="0" smtClean="0">
              <a:ln w="1905"/>
              <a:solidFill>
                <a:schemeClr val="tx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marL="514350" indent="-514350">
              <a:buNone/>
            </a:pPr>
            <a:r>
              <a:rPr lang="en-US" sz="3600" b="1" dirty="0" smtClean="0">
                <a:ln w="1905"/>
                <a:solidFill>
                  <a:schemeClr val="accent6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</a:p>
          <a:p>
            <a:pPr marL="514350" indent="-514350">
              <a:buNone/>
            </a:pPr>
            <a:endParaRPr lang="en-US" sz="3600" b="1" dirty="0" smtClean="0">
              <a:ln w="1905"/>
              <a:solidFill>
                <a:schemeClr val="accent6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20756" y="-148897"/>
            <a:ext cx="184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lvl="0" indent="-514350">
              <a:spcBef>
                <a:spcPct val="20000"/>
              </a:spcBef>
            </a:pPr>
            <a:endParaRPr lang="en-US" sz="2800" b="1" dirty="0" smtClean="0">
              <a:ln w="1905"/>
              <a:solidFill>
                <a:prstClr val="black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" name="Picture 5" descr="Rai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0" y="3276600"/>
            <a:ext cx="45720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1357</TotalTime>
  <Words>534</Words>
  <Application>Microsoft Office PowerPoint</Application>
  <PresentationFormat>On-screen Show (4:3)</PresentationFormat>
  <Paragraphs>147</Paragraphs>
  <Slides>19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Lesson 6 The Nature Of God From lesson 5</vt:lpstr>
      <vt:lpstr>Lesson 6 The Nature Of God From lesson 5</vt:lpstr>
      <vt:lpstr>Lesson 6 The Nature Of God </vt:lpstr>
      <vt:lpstr>Lesson 6 The Nature Of God From Lesson 1</vt:lpstr>
      <vt:lpstr>Lesson 6 The Nature Of God From Lesson 5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  <vt:lpstr>Lesson 6 The Nature Of God 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F</dc:creator>
  <cp:lastModifiedBy>Cindy</cp:lastModifiedBy>
  <cp:revision>183</cp:revision>
  <dcterms:created xsi:type="dcterms:W3CDTF">2012-01-31T21:46:41Z</dcterms:created>
  <dcterms:modified xsi:type="dcterms:W3CDTF">2012-04-16T15:04:22Z</dcterms:modified>
</cp:coreProperties>
</file>