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58" r:id="rId3"/>
    <p:sldId id="316" r:id="rId4"/>
    <p:sldId id="332" r:id="rId5"/>
    <p:sldId id="325" r:id="rId6"/>
    <p:sldId id="328" r:id="rId7"/>
    <p:sldId id="327" r:id="rId8"/>
    <p:sldId id="331" r:id="rId9"/>
    <p:sldId id="330" r:id="rId10"/>
    <p:sldId id="326" r:id="rId11"/>
    <p:sldId id="317" r:id="rId12"/>
    <p:sldId id="278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3" d="100"/>
          <a:sy n="73" d="100"/>
        </p:scale>
        <p:origin x="-97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8ACD2-4C9B-4CA9-897A-56E3EE727807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FB035-8385-4065-A7D0-B7D4BD64F8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6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5B92-DDAB-4FCB-B01C-19E82B96EAF8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Night Bible Class</a:t>
            </a:r>
          </a:p>
          <a:p>
            <a:r>
              <a:rPr lang="en-US" dirty="0" smtClean="0"/>
              <a:t>Dan Fuller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28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From lesson 4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Jesus is waiting for us in every storm.</a:t>
            </a:r>
          </a:p>
          <a:p>
            <a:r>
              <a:rPr lang="en-US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Turns darkness into </a:t>
            </a:r>
            <a:r>
              <a:rPr lang="en-US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light</a:t>
            </a: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Unchanging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love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Helps us in our </a:t>
            </a:r>
            <a:r>
              <a:rPr lang="en-US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sorrows</a:t>
            </a: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Gives us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hope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Quiets storms      </a:t>
            </a:r>
            <a:r>
              <a:rPr lang="en-US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</a:t>
            </a:r>
            <a:r>
              <a:rPr lang="en-US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107:29</a:t>
            </a:r>
            <a:endParaRPr lang="en-US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28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all have the ability to sin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against our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others.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Romans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3:23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</a:t>
            </a:r>
            <a:r>
              <a:rPr lang="en-US" sz="4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all have the ability to escape</a:t>
            </a:r>
          </a:p>
          <a:p>
            <a:pPr marL="514350" indent="-514350">
              <a:buNone/>
            </a:pPr>
            <a:r>
              <a:rPr lang="en-US" sz="4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temptation.</a:t>
            </a:r>
          </a:p>
          <a:p>
            <a:pPr marL="514350" indent="-514350">
              <a:buNone/>
            </a:pPr>
            <a:r>
              <a:rPr lang="en-US" sz="4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Corinthians 10:13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storms within us.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had to deal with great anguish.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Look at other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verses…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7150">
              <a:buNone/>
            </a:pPr>
            <a:r>
              <a:rPr lang="en-US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61:2, </a:t>
            </a:r>
            <a:r>
              <a:rPr lang="en-US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143:4 </a:t>
            </a:r>
          </a:p>
          <a:p>
            <a:pPr marL="514350" indent="-57150">
              <a:buNone/>
            </a:pPr>
            <a:r>
              <a:rPr lang="en-US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Isaiah </a:t>
            </a:r>
            <a:r>
              <a:rPr lang="en-US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54:11-14</a:t>
            </a: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Loneliness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2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3:3-9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Jesus –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27:46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Grief that death brings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6:2,3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Thessalonians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4:13-18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Misfortune can only take away that which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good fortune gave.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Sleeplessness</a:t>
            </a:r>
          </a:p>
          <a:p>
            <a:pPr marL="514350" indent="-514350">
              <a:buNone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–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7:4, 13, 14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Problems are always intensified at night.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Physical fatigue always accentuates our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problems.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Our memories: Pain and Comfort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29:2-25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…It is a gift from God.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But look again….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30:1, 9, 10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Disappointment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friends &amp; loved ones.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Jesus – Judas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David – Absalom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41:7-9 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Samuel 18:33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Feelings of worthlessness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It is a “feeling”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7:7 – “ My life is wind”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Don’t judge the worth of your life.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990600" y="22860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A Desire For Death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had it..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3:21,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6:8-9,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7:15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Jeremiah –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Jeremiah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20:14-18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Elijah –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Kings 19:4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God’s plan –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Corinthians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3:17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Lesson 5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The Nature Of Man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Hopelessness  vs. Hope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7:6,7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But there is hope.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Corinthians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4:16-17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sunris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657600"/>
            <a:ext cx="60960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28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Tools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Can Use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Follow God’s word.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Don’t play with the devil.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 to God in prayer.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Follow the principle of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sowing/reaping.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28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Principle of Sowing and Reaping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There has to be a 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consequence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to sin.</a:t>
            </a:r>
          </a:p>
          <a:p>
            <a:pPr marL="914400" indent="234950"/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Adam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Eve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914400" indent="234950"/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David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Galatians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6:7-8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28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From lesson 4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can be hit with …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Financial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problems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Loss of loved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ones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Physical problems &amp;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sickness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Disappointment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8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does God look at our trials?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They are more precious than gold.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Peter </a:t>
            </a: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1:6-7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gold b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505200"/>
            <a:ext cx="3505200" cy="2676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6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 you believe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this?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Ephesians 3:20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Now to Him who is able to do exceedingly abundantly above all that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we ask or think, according to the power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that works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us”.                     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6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 you believe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this?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Philippians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4:13      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I can do all things through Christ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who strengthens me”.             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5</a:t>
            </a:r>
            <a:br>
              <a:rPr lang="en-US" b="1" dirty="0" smtClean="0"/>
            </a:br>
            <a:r>
              <a:rPr lang="en-US" b="1" dirty="0" smtClean="0"/>
              <a:t>The Nature Of Man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28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From lesson 4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There will be storms in your life.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Job said he was going through a tempest.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storm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505200"/>
            <a:ext cx="4038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</TotalTime>
  <Words>505</Words>
  <Application>Microsoft Office PowerPoint</Application>
  <PresentationFormat>On-screen Show (4:3)</PresentationFormat>
  <Paragraphs>132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  <vt:lpstr>Lesson 5 The Nature of Man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F</dc:creator>
  <cp:lastModifiedBy>Cindy</cp:lastModifiedBy>
  <cp:revision>159</cp:revision>
  <dcterms:created xsi:type="dcterms:W3CDTF">2012-01-31T21:46:41Z</dcterms:created>
  <dcterms:modified xsi:type="dcterms:W3CDTF">2012-04-10T13:01:17Z</dcterms:modified>
</cp:coreProperties>
</file>