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22"/>
  </p:notesMasterIdLst>
  <p:sldIdLst>
    <p:sldId id="256" r:id="rId2"/>
    <p:sldId id="258" r:id="rId3"/>
    <p:sldId id="316" r:id="rId4"/>
    <p:sldId id="332" r:id="rId5"/>
    <p:sldId id="325" r:id="rId6"/>
    <p:sldId id="328" r:id="rId7"/>
    <p:sldId id="327" r:id="rId8"/>
    <p:sldId id="331" r:id="rId9"/>
    <p:sldId id="330" r:id="rId10"/>
    <p:sldId id="326" r:id="rId11"/>
    <p:sldId id="317" r:id="rId12"/>
    <p:sldId id="278" r:id="rId13"/>
    <p:sldId id="318" r:id="rId14"/>
    <p:sldId id="319" r:id="rId15"/>
    <p:sldId id="320" r:id="rId16"/>
    <p:sldId id="321" r:id="rId17"/>
    <p:sldId id="322" r:id="rId18"/>
    <p:sldId id="323" r:id="rId19"/>
    <p:sldId id="324" r:id="rId20"/>
    <p:sldId id="329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103" autoAdjust="0"/>
    <p:restoredTop sz="94660"/>
  </p:normalViewPr>
  <p:slideViewPr>
    <p:cSldViewPr>
      <p:cViewPr>
        <p:scale>
          <a:sx n="73" d="100"/>
          <a:sy n="73" d="100"/>
        </p:scale>
        <p:origin x="-972" y="-6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58ACD2-4C9B-4CA9-897A-56E3EE727807}" type="datetimeFigureOut">
              <a:rPr lang="en-US" smtClean="0"/>
              <a:pPr/>
              <a:t>4/10/2012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6FB035-8385-4065-A7D0-B7D4BD64F8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48630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6FB035-8385-4065-A7D0-B7D4BD64F872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6FB035-8385-4065-A7D0-B7D4BD64F872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6FB035-8385-4065-A7D0-B7D4BD64F872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6FB035-8385-4065-A7D0-B7D4BD64F872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6FB035-8385-4065-A7D0-B7D4BD64F872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6FB035-8385-4065-A7D0-B7D4BD64F872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6FB035-8385-4065-A7D0-B7D4BD64F872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6FB035-8385-4065-A7D0-B7D4BD64F872}" type="slidenum">
              <a:rPr lang="en-US" smtClean="0"/>
              <a:pPr/>
              <a:t>10</a:t>
            </a:fld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6FB035-8385-4065-A7D0-B7D4BD64F872}" type="slidenum">
              <a:rPr lang="en-US" smtClean="0"/>
              <a:pPr/>
              <a:t>11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95B92-DDAB-4FCB-B01C-19E82B96EAF8}" type="datetimeFigureOut">
              <a:rPr lang="en-US" smtClean="0"/>
              <a:pPr/>
              <a:t>4/10/2012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90D9B-5D34-46C6-9ACB-FDA08E7DD47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95B92-DDAB-4FCB-B01C-19E82B96EAF8}" type="datetimeFigureOut">
              <a:rPr lang="en-US" smtClean="0"/>
              <a:pPr/>
              <a:t>4/10/2012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90D9B-5D34-46C6-9ACB-FDA08E7DD47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95B92-DDAB-4FCB-B01C-19E82B96EAF8}" type="datetimeFigureOut">
              <a:rPr lang="en-US" smtClean="0"/>
              <a:pPr/>
              <a:t>4/10/2012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90D9B-5D34-46C6-9ACB-FDA08E7DD47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95B92-DDAB-4FCB-B01C-19E82B96EAF8}" type="datetimeFigureOut">
              <a:rPr lang="en-US" smtClean="0"/>
              <a:pPr/>
              <a:t>4/10/2012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90D9B-5D34-46C6-9ACB-FDA08E7DD47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95B92-DDAB-4FCB-B01C-19E82B96EAF8}" type="datetimeFigureOut">
              <a:rPr lang="en-US" smtClean="0"/>
              <a:pPr/>
              <a:t>4/10/2012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90D9B-5D34-46C6-9ACB-FDA08E7DD47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95B92-DDAB-4FCB-B01C-19E82B96EAF8}" type="datetimeFigureOut">
              <a:rPr lang="en-US" smtClean="0"/>
              <a:pPr/>
              <a:t>4/10/2012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90D9B-5D34-46C6-9ACB-FDA08E7DD47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95B92-DDAB-4FCB-B01C-19E82B96EAF8}" type="datetimeFigureOut">
              <a:rPr lang="en-US" smtClean="0"/>
              <a:pPr/>
              <a:t>4/10/2012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90D9B-5D34-46C6-9ACB-FDA08E7DD47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95B92-DDAB-4FCB-B01C-19E82B96EAF8}" type="datetimeFigureOut">
              <a:rPr lang="en-US" smtClean="0"/>
              <a:pPr/>
              <a:t>4/10/2012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90D9B-5D34-46C6-9ACB-FDA08E7DD47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95B92-DDAB-4FCB-B01C-19E82B96EAF8}" type="datetimeFigureOut">
              <a:rPr lang="en-US" smtClean="0"/>
              <a:pPr/>
              <a:t>4/10/2012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90D9B-5D34-46C6-9ACB-FDA08E7DD47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95B92-DDAB-4FCB-B01C-19E82B96EAF8}" type="datetimeFigureOut">
              <a:rPr lang="en-US" smtClean="0"/>
              <a:pPr/>
              <a:t>4/10/2012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90D9B-5D34-46C6-9ACB-FDA08E7DD47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95B92-DDAB-4FCB-B01C-19E82B96EAF8}" type="datetimeFigureOut">
              <a:rPr lang="en-US" smtClean="0"/>
              <a:pPr/>
              <a:t>4/10/2012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90D9B-5D34-46C6-9ACB-FDA08E7DD47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595B92-DDAB-4FCB-B01C-19E82B96EAF8}" type="datetimeFigureOut">
              <a:rPr lang="en-US" smtClean="0"/>
              <a:pPr/>
              <a:t>4/10/2012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990D9B-5D34-46C6-9ACB-FDA08E7DD47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Wednesday Night Bible Class</a:t>
            </a:r>
          </a:p>
          <a:p>
            <a:r>
              <a:rPr lang="en-US" dirty="0" smtClean="0"/>
              <a:t>Dan Fuller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479634" y="2967335"/>
            <a:ext cx="1847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71499" y="1828801"/>
            <a:ext cx="7201010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72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Victory Over Trials</a:t>
            </a:r>
            <a:endParaRPr lang="en-US" sz="72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Lesson 5</a:t>
            </a:r>
            <a:br>
              <a:rPr lang="en-US" b="1" dirty="0" smtClean="0"/>
            </a:br>
            <a:r>
              <a:rPr lang="en-US" b="1" dirty="0" smtClean="0"/>
              <a:t>The Nature Of Man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None/>
            </a:pPr>
            <a:r>
              <a:rPr lang="en-US" sz="2800" b="1" i="1" cap="none" spc="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                    From lesson 4</a:t>
            </a:r>
          </a:p>
          <a:p>
            <a:pPr marL="514350" indent="-514350">
              <a:buNone/>
            </a:pPr>
            <a:r>
              <a:rPr lang="en-US" sz="36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Jesus is waiting for us in every storm.</a:t>
            </a:r>
          </a:p>
          <a:p>
            <a:r>
              <a:rPr lang="en-US" b="1" cap="none" spc="0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Turns darkness into </a:t>
            </a:r>
            <a:r>
              <a:rPr lang="en-US" b="1" cap="none" spc="0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light</a:t>
            </a:r>
            <a:endParaRPr lang="en-US" b="1" cap="none" spc="0" dirty="0" smtClean="0">
              <a:ln w="1905"/>
              <a:solidFill>
                <a:schemeClr val="accent6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r>
              <a:rPr lang="en-US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Unchanging </a:t>
            </a:r>
            <a:r>
              <a:rPr lang="en-US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love</a:t>
            </a:r>
            <a:endParaRPr lang="en-US" b="1" dirty="0" smtClean="0">
              <a:ln w="1905"/>
              <a:solidFill>
                <a:schemeClr val="accent6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r>
              <a:rPr lang="en-US" b="1" cap="none" spc="0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Helps us in our </a:t>
            </a:r>
            <a:r>
              <a:rPr lang="en-US" b="1" cap="none" spc="0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sorrows</a:t>
            </a:r>
            <a:endParaRPr lang="en-US" b="1" cap="none" spc="0" dirty="0" smtClean="0">
              <a:ln w="1905"/>
              <a:solidFill>
                <a:schemeClr val="accent6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r>
              <a:rPr lang="en-US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Gives us </a:t>
            </a:r>
            <a:r>
              <a:rPr lang="en-US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hope</a:t>
            </a:r>
            <a:endParaRPr lang="en-US" b="1" dirty="0" smtClean="0">
              <a:ln w="1905"/>
              <a:solidFill>
                <a:schemeClr val="accent6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r>
              <a:rPr lang="en-US" b="1" cap="none" spc="0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Quiets storms      </a:t>
            </a:r>
            <a:r>
              <a:rPr lang="en-US" b="1" cap="none" spc="0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Psalm </a:t>
            </a:r>
            <a:r>
              <a:rPr lang="en-US" b="1" cap="none" spc="0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107:29</a:t>
            </a:r>
            <a:endParaRPr lang="en-US" b="1" cap="none" spc="0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sz="3600" b="1" dirty="0" smtClean="0">
              <a:ln w="1905"/>
              <a:solidFill>
                <a:schemeClr val="accent6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sz="3600" b="1" dirty="0" smtClean="0">
              <a:ln w="1905"/>
              <a:solidFill>
                <a:schemeClr val="accent6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479634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20756" y="-148897"/>
            <a:ext cx="18473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14350" lvl="0" indent="-514350">
              <a:spcBef>
                <a:spcPct val="20000"/>
              </a:spcBef>
            </a:pPr>
            <a:endParaRPr lang="en-US" sz="2800" b="1" dirty="0" smtClean="0">
              <a:ln w="1905"/>
              <a:solidFill>
                <a:prstClr val="black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Lesson 5</a:t>
            </a:r>
            <a:br>
              <a:rPr lang="en-US" b="1" dirty="0" smtClean="0"/>
            </a:br>
            <a:r>
              <a:rPr lang="en-US" b="1" dirty="0" smtClean="0"/>
              <a:t>The Nature Of Man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None/>
            </a:pPr>
            <a:r>
              <a:rPr lang="en-US" sz="2800" b="1" i="1" cap="none" spc="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</a:t>
            </a:r>
            <a:r>
              <a:rPr lang="en-US" sz="3600" b="1" cap="none" spc="0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We all have the ability to sin </a:t>
            </a:r>
          </a:p>
          <a:p>
            <a:pPr marL="514350" indent="-514350">
              <a:buNone/>
            </a:pPr>
            <a:r>
              <a:rPr lang="en-US" sz="36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against our </a:t>
            </a:r>
            <a:r>
              <a:rPr lang="en-US" sz="36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God </a:t>
            </a:r>
            <a:r>
              <a:rPr lang="en-US" sz="36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and others.</a:t>
            </a:r>
          </a:p>
          <a:p>
            <a:pPr marL="514350" indent="-514350">
              <a:buNone/>
            </a:pPr>
            <a:r>
              <a:rPr lang="en-US" sz="36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     </a:t>
            </a:r>
            <a:r>
              <a:rPr lang="en-US" sz="36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Romans </a:t>
            </a:r>
            <a:r>
              <a:rPr lang="en-US" sz="36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3:23</a:t>
            </a:r>
          </a:p>
          <a:p>
            <a:pPr marL="514350" indent="-514350">
              <a:buNone/>
            </a:pPr>
            <a:r>
              <a:rPr lang="en-US" sz="36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</a:t>
            </a:r>
            <a:r>
              <a:rPr lang="en-US" sz="40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We all have the ability to escape</a:t>
            </a:r>
          </a:p>
          <a:p>
            <a:pPr marL="514350" indent="-514350">
              <a:buNone/>
            </a:pPr>
            <a:r>
              <a:rPr lang="en-US" sz="40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temptation.</a:t>
            </a:r>
          </a:p>
          <a:p>
            <a:pPr marL="514350" indent="-514350">
              <a:buNone/>
            </a:pPr>
            <a:r>
              <a:rPr lang="en-US" sz="40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   </a:t>
            </a:r>
            <a:r>
              <a:rPr lang="en-US" sz="36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 </a:t>
            </a:r>
            <a:r>
              <a:rPr lang="en-US" sz="36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Corinthians 10:13</a:t>
            </a:r>
            <a:endParaRPr lang="en-US" sz="3600" b="1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sz="3600" b="1" dirty="0" smtClean="0">
              <a:ln w="1905"/>
              <a:solidFill>
                <a:schemeClr val="accent6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479634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20756" y="-148897"/>
            <a:ext cx="18473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14350" lvl="0" indent="-514350">
              <a:spcBef>
                <a:spcPct val="20000"/>
              </a:spcBef>
            </a:pPr>
            <a:endParaRPr lang="en-US" sz="2800" b="1" dirty="0" smtClean="0">
              <a:ln w="1905"/>
              <a:solidFill>
                <a:prstClr val="black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Lesson 5</a:t>
            </a:r>
            <a:br>
              <a:rPr lang="en-US" b="1" dirty="0" smtClean="0"/>
            </a:br>
            <a:r>
              <a:rPr lang="en-US" b="1" dirty="0" smtClean="0"/>
              <a:t>The Nature of Man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   </a:t>
            </a:r>
            <a:r>
              <a:rPr lang="en-US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The storms within us.</a:t>
            </a:r>
          </a:p>
          <a:p>
            <a:pPr marL="514350" indent="-514350">
              <a:buNone/>
            </a:pPr>
            <a:r>
              <a:rPr lang="en-US" sz="36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Job had to deal with great anguish.</a:t>
            </a:r>
          </a:p>
          <a:p>
            <a:pPr marL="514350" indent="-514350">
              <a:buNone/>
            </a:pPr>
            <a:r>
              <a:rPr lang="en-US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Look at other </a:t>
            </a:r>
            <a:r>
              <a:rPr lang="en-US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verses…</a:t>
            </a:r>
            <a:endParaRPr lang="en-US" sz="36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7150">
              <a:buNone/>
            </a:pPr>
            <a:r>
              <a:rPr lang="en-US" b="1" cap="none" spc="0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Psalm 61:2, </a:t>
            </a:r>
            <a:r>
              <a:rPr lang="en-US" b="1" cap="none" spc="0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143:4 </a:t>
            </a:r>
          </a:p>
          <a:p>
            <a:pPr marL="514350" indent="-57150">
              <a:buNone/>
            </a:pPr>
            <a:r>
              <a:rPr lang="en-US" b="1" cap="none" spc="0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Isaiah </a:t>
            </a:r>
            <a:r>
              <a:rPr lang="en-US" b="1" cap="none" spc="0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54:11-14</a:t>
            </a:r>
          </a:p>
          <a:p>
            <a:pPr marL="514350" indent="-514350">
              <a:buNone/>
            </a:pPr>
            <a:endParaRPr lang="en-US" b="1" cap="none" spc="0" dirty="0" smtClean="0">
              <a:ln w="1905"/>
              <a:solidFill>
                <a:schemeClr val="accent6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b="1" cap="none" spc="0" dirty="0" smtClean="0">
              <a:ln w="1905"/>
              <a:solidFill>
                <a:schemeClr val="accent6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479634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Lesson 5</a:t>
            </a:r>
            <a:br>
              <a:rPr lang="en-US" b="1" dirty="0" smtClean="0"/>
            </a:br>
            <a:r>
              <a:rPr lang="en-US" b="1" dirty="0" smtClean="0"/>
              <a:t>The Nature of Man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           </a:t>
            </a:r>
            <a:r>
              <a:rPr lang="en-US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Loneliness</a:t>
            </a:r>
          </a:p>
          <a:p>
            <a:pPr marL="514350" indent="-514350">
              <a:buNone/>
            </a:pPr>
            <a:r>
              <a:rPr lang="en-US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Job </a:t>
            </a:r>
            <a:r>
              <a:rPr lang="en-US" sz="3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– </a:t>
            </a:r>
            <a:r>
              <a:rPr lang="en-US" sz="36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Job 2</a:t>
            </a:r>
            <a:r>
              <a:rPr lang="en-US" sz="36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3:3-9</a:t>
            </a:r>
            <a:endParaRPr lang="en-US" sz="3600" b="1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sz="36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r>
              <a:rPr lang="en-US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Jesus – </a:t>
            </a:r>
            <a:r>
              <a:rPr lang="en-US" sz="36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Matthew 27:46</a:t>
            </a:r>
          </a:p>
          <a:p>
            <a:pPr marL="514350" indent="-514350">
              <a:buNone/>
            </a:pPr>
            <a:endParaRPr lang="en-US" sz="3600" b="1" cap="none" spc="0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b="1" cap="none" spc="0" dirty="0" smtClean="0">
              <a:ln w="1905"/>
              <a:solidFill>
                <a:schemeClr val="accent6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b="1" cap="none" spc="0" dirty="0" smtClean="0">
              <a:ln w="1905"/>
              <a:solidFill>
                <a:schemeClr val="accent6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479634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Lesson 5</a:t>
            </a:r>
            <a:br>
              <a:rPr lang="en-US" b="1" dirty="0" smtClean="0"/>
            </a:br>
            <a:r>
              <a:rPr lang="en-US" b="1" dirty="0" smtClean="0"/>
              <a:t>The Nature of Man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    </a:t>
            </a:r>
            <a:r>
              <a:rPr lang="en-US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Grief that death brings</a:t>
            </a:r>
          </a:p>
          <a:p>
            <a:pPr marL="514350" indent="-514350">
              <a:buNone/>
            </a:pPr>
            <a:r>
              <a:rPr lang="en-US" sz="36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Job</a:t>
            </a:r>
            <a:r>
              <a:rPr lang="en-US" sz="36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36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6:2,3</a:t>
            </a:r>
            <a:endParaRPr lang="en-US" sz="3600" b="1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r>
              <a:rPr lang="en-US" sz="36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 </a:t>
            </a:r>
            <a:r>
              <a:rPr lang="en-US" sz="36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Thessalonians </a:t>
            </a:r>
            <a:r>
              <a:rPr lang="en-US" sz="36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4:13-18</a:t>
            </a:r>
          </a:p>
          <a:p>
            <a:pPr marL="514350" indent="-514350">
              <a:buNone/>
            </a:pPr>
            <a:endParaRPr lang="en-US" sz="36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r>
              <a:rPr lang="en-US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Misfortune can only take away that which</a:t>
            </a:r>
          </a:p>
          <a:p>
            <a:pPr marL="514350" indent="-514350">
              <a:buNone/>
            </a:pPr>
            <a:r>
              <a:rPr lang="en-US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good fortune gave.</a:t>
            </a:r>
            <a:endParaRPr lang="en-US" sz="3600" b="1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sz="3600" b="1" cap="none" spc="0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b="1" cap="none" spc="0" dirty="0" smtClean="0">
              <a:ln w="1905"/>
              <a:solidFill>
                <a:schemeClr val="accent6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b="1" cap="none" spc="0" dirty="0" smtClean="0">
              <a:ln w="1905"/>
              <a:solidFill>
                <a:schemeClr val="accent6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479634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Lesson 5</a:t>
            </a:r>
            <a:br>
              <a:rPr lang="en-US" b="1" dirty="0" smtClean="0"/>
            </a:br>
            <a:r>
              <a:rPr lang="en-US" b="1" dirty="0" smtClean="0"/>
              <a:t>The Nature of Man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            </a:t>
            </a:r>
            <a:r>
              <a:rPr lang="en-US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Sleeplessness</a:t>
            </a:r>
          </a:p>
          <a:p>
            <a:pPr marL="514350" indent="-514350">
              <a:buNone/>
            </a:pPr>
            <a:r>
              <a:rPr lang="en-US" sz="3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Job – </a:t>
            </a:r>
            <a:r>
              <a:rPr lang="en-US" sz="36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7:4, 13, 14</a:t>
            </a:r>
            <a:endParaRPr lang="en-US" sz="3600" b="1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r>
              <a:rPr lang="en-US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Problems are always intensified at night.</a:t>
            </a:r>
          </a:p>
          <a:p>
            <a:pPr marL="514350" indent="-514350">
              <a:buNone/>
            </a:pPr>
            <a:r>
              <a:rPr lang="en-US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Physical fatigue always accentuates our</a:t>
            </a:r>
          </a:p>
          <a:p>
            <a:pPr marL="514350" indent="-514350">
              <a:buNone/>
            </a:pPr>
            <a:r>
              <a:rPr lang="en-US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problems.</a:t>
            </a:r>
            <a:endParaRPr lang="en-US" sz="3600" b="1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sz="3600" b="1" cap="none" spc="0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b="1" cap="none" spc="0" dirty="0" smtClean="0">
              <a:ln w="1905"/>
              <a:solidFill>
                <a:schemeClr val="accent6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b="1" cap="none" spc="0" dirty="0" smtClean="0">
              <a:ln w="1905"/>
              <a:solidFill>
                <a:schemeClr val="accent6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479634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Lesson 5</a:t>
            </a:r>
            <a:br>
              <a:rPr lang="en-US" b="1" dirty="0" smtClean="0"/>
            </a:br>
            <a:r>
              <a:rPr lang="en-US" b="1" dirty="0" smtClean="0"/>
              <a:t>The Nature of Man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</a:t>
            </a:r>
            <a:r>
              <a:rPr lang="en-US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Our memories: Pain and Comfort</a:t>
            </a:r>
          </a:p>
          <a:p>
            <a:pPr marL="514350" indent="-514350">
              <a:buNone/>
            </a:pPr>
            <a:r>
              <a:rPr lang="en-US" sz="36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Job </a:t>
            </a:r>
            <a:r>
              <a:rPr lang="en-US" sz="36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29:2-25 </a:t>
            </a:r>
            <a:r>
              <a:rPr lang="en-US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…It is a gift from God.</a:t>
            </a:r>
          </a:p>
          <a:p>
            <a:pPr marL="514350" indent="-514350">
              <a:buNone/>
            </a:pPr>
            <a:endParaRPr lang="en-US" sz="36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r>
              <a:rPr lang="en-US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But look again…. </a:t>
            </a:r>
            <a:r>
              <a:rPr lang="en-US" sz="36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Job </a:t>
            </a:r>
            <a:r>
              <a:rPr lang="en-US" sz="36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30:1, 9, 10</a:t>
            </a:r>
            <a:endParaRPr lang="en-US" sz="3600" b="1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sz="3600" b="1" cap="none" spc="0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b="1" cap="none" spc="0" dirty="0" smtClean="0">
              <a:ln w="1905"/>
              <a:solidFill>
                <a:schemeClr val="accent6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b="1" cap="none" spc="0" dirty="0" smtClean="0">
              <a:ln w="1905"/>
              <a:solidFill>
                <a:schemeClr val="accent6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479634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Lesson 5</a:t>
            </a:r>
            <a:br>
              <a:rPr lang="en-US" b="1" dirty="0" smtClean="0"/>
            </a:br>
            <a:r>
              <a:rPr lang="en-US" b="1" dirty="0" smtClean="0"/>
              <a:t>The Nature of Man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Disappointment </a:t>
            </a:r>
            <a:r>
              <a:rPr lang="en-US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in friends &amp; loved ones.</a:t>
            </a:r>
          </a:p>
          <a:p>
            <a:pPr marL="514350" indent="-514350">
              <a:buNone/>
            </a:pPr>
            <a:r>
              <a:rPr lang="en-US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Jesus – Judas</a:t>
            </a:r>
          </a:p>
          <a:p>
            <a:pPr marL="514350" indent="-514350">
              <a:buNone/>
            </a:pPr>
            <a:r>
              <a:rPr lang="en-US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David – Absalom</a:t>
            </a:r>
          </a:p>
          <a:p>
            <a:pPr marL="514350" indent="-514350">
              <a:buNone/>
            </a:pPr>
            <a:r>
              <a:rPr lang="en-US" sz="36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Psalm </a:t>
            </a:r>
            <a:r>
              <a:rPr lang="en-US" sz="36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41:7-9  </a:t>
            </a:r>
          </a:p>
          <a:p>
            <a:pPr marL="514350" indent="-514350">
              <a:buNone/>
            </a:pPr>
            <a:r>
              <a:rPr lang="en-US" sz="36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2 </a:t>
            </a:r>
            <a:r>
              <a:rPr lang="en-US" sz="36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Samuel 18:33</a:t>
            </a:r>
          </a:p>
          <a:p>
            <a:pPr marL="514350" indent="-514350">
              <a:buNone/>
            </a:pPr>
            <a:endParaRPr lang="en-US" sz="3600" b="1" cap="none" spc="0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b="1" cap="none" spc="0" dirty="0" smtClean="0">
              <a:ln w="1905"/>
              <a:solidFill>
                <a:schemeClr val="accent6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b="1" cap="none" spc="0" dirty="0" smtClean="0">
              <a:ln w="1905"/>
              <a:solidFill>
                <a:schemeClr val="accent6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479634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Lesson 5</a:t>
            </a:r>
            <a:br>
              <a:rPr lang="en-US" b="1" dirty="0" smtClean="0"/>
            </a:br>
            <a:r>
              <a:rPr lang="en-US" b="1" dirty="0" smtClean="0"/>
              <a:t>The Nature of Man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Feelings of worthlessness</a:t>
            </a:r>
          </a:p>
          <a:p>
            <a:pPr marL="514350" indent="-514350">
              <a:buNone/>
            </a:pPr>
            <a:r>
              <a:rPr lang="en-US" sz="36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It is a “feeling”</a:t>
            </a:r>
          </a:p>
          <a:p>
            <a:pPr marL="514350" indent="-514350">
              <a:buNone/>
            </a:pPr>
            <a:r>
              <a:rPr lang="en-US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36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Job 7:7 – “ My life is wind”</a:t>
            </a:r>
          </a:p>
          <a:p>
            <a:pPr marL="514350" indent="-514350">
              <a:buNone/>
            </a:pPr>
            <a:r>
              <a:rPr lang="en-US" sz="36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Don’t judge the worth of your life.</a:t>
            </a:r>
          </a:p>
          <a:p>
            <a:pPr marL="514350" indent="-514350">
              <a:buNone/>
            </a:pPr>
            <a:endParaRPr lang="en-US" sz="3600" b="1" cap="none" spc="0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b="1" cap="none" spc="0" dirty="0" smtClean="0">
              <a:ln w="1905"/>
              <a:solidFill>
                <a:schemeClr val="accent6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b="1" cap="none" spc="0" dirty="0" smtClean="0">
              <a:ln w="1905"/>
              <a:solidFill>
                <a:schemeClr val="accent6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479634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5-Point Star 4"/>
          <p:cNvSpPr/>
          <p:nvPr/>
        </p:nvSpPr>
        <p:spPr>
          <a:xfrm>
            <a:off x="990600" y="2286000"/>
            <a:ext cx="533400" cy="4572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Lesson 5</a:t>
            </a:r>
            <a:br>
              <a:rPr lang="en-US" b="1" dirty="0" smtClean="0"/>
            </a:br>
            <a:r>
              <a:rPr lang="en-US" b="1" dirty="0" smtClean="0"/>
              <a:t>The Nature of Man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    A Desire For Death</a:t>
            </a:r>
          </a:p>
          <a:p>
            <a:pPr marL="514350" indent="-514350">
              <a:buNone/>
            </a:pPr>
            <a:r>
              <a:rPr lang="en-US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Job had it.. </a:t>
            </a:r>
            <a:r>
              <a:rPr lang="en-US" sz="36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3:21, </a:t>
            </a:r>
            <a:r>
              <a:rPr lang="en-US" sz="36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6:8-9, </a:t>
            </a:r>
            <a:r>
              <a:rPr lang="en-US" sz="36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7:15</a:t>
            </a:r>
          </a:p>
          <a:p>
            <a:pPr marL="514350" indent="-514350">
              <a:buNone/>
            </a:pPr>
            <a:r>
              <a:rPr lang="en-US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Jeremiah – </a:t>
            </a:r>
            <a:r>
              <a:rPr lang="en-US" sz="36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Jeremiah </a:t>
            </a:r>
            <a:r>
              <a:rPr lang="en-US" sz="36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20:14-18</a:t>
            </a:r>
          </a:p>
          <a:p>
            <a:pPr marL="514350" indent="-514350">
              <a:buNone/>
            </a:pPr>
            <a:r>
              <a:rPr lang="en-US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Elijah – </a:t>
            </a:r>
            <a:r>
              <a:rPr lang="en-US" sz="36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 Kings 19:4</a:t>
            </a:r>
          </a:p>
          <a:p>
            <a:pPr marL="514350" indent="-514350">
              <a:buNone/>
            </a:pPr>
            <a:r>
              <a:rPr lang="en-US" sz="36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God’s plan – </a:t>
            </a:r>
            <a:r>
              <a:rPr lang="en-US" sz="36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 </a:t>
            </a:r>
            <a:r>
              <a:rPr lang="en-US" sz="36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Corinthians </a:t>
            </a:r>
            <a:r>
              <a:rPr lang="en-US" sz="36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3:17</a:t>
            </a:r>
          </a:p>
          <a:p>
            <a:pPr marL="514350" indent="-514350">
              <a:buNone/>
            </a:pPr>
            <a:endParaRPr lang="en-US" sz="3600" b="1" cap="none" spc="0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b="1" cap="none" spc="0" dirty="0" smtClean="0">
              <a:ln w="1905"/>
              <a:solidFill>
                <a:schemeClr val="accent6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b="1" cap="none" spc="0" dirty="0" smtClean="0">
              <a:ln w="1905"/>
              <a:solidFill>
                <a:schemeClr val="accent6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479634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n-US" sz="4400" b="1" dirty="0" smtClean="0">
                <a:solidFill>
                  <a:schemeClr val="tx1"/>
                </a:solidFill>
              </a:rPr>
              <a:t>Lesson 5</a:t>
            </a:r>
          </a:p>
          <a:p>
            <a:r>
              <a:rPr lang="en-US" sz="4400" b="1" dirty="0" smtClean="0">
                <a:solidFill>
                  <a:schemeClr val="tx1"/>
                </a:solidFill>
              </a:rPr>
              <a:t>The Nature Of Man</a:t>
            </a:r>
          </a:p>
        </p:txBody>
      </p:sp>
      <p:sp>
        <p:nvSpPr>
          <p:cNvPr id="4" name="Rectangle 3"/>
          <p:cNvSpPr/>
          <p:nvPr/>
        </p:nvSpPr>
        <p:spPr>
          <a:xfrm>
            <a:off x="4479634" y="2967335"/>
            <a:ext cx="1847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71499" y="1828801"/>
            <a:ext cx="7201010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72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Victory Over Trials</a:t>
            </a:r>
            <a:endParaRPr lang="en-US" sz="72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Lesson 5</a:t>
            </a:r>
            <a:br>
              <a:rPr lang="en-US" b="1" dirty="0" smtClean="0"/>
            </a:br>
            <a:r>
              <a:rPr lang="en-US" b="1" dirty="0" smtClean="0"/>
              <a:t>The Nature of Man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Hopelessness  vs. Hope</a:t>
            </a:r>
          </a:p>
          <a:p>
            <a:pPr marL="514350" indent="-514350">
              <a:buNone/>
            </a:pPr>
            <a:r>
              <a:rPr lang="en-US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Job </a:t>
            </a:r>
            <a:r>
              <a:rPr lang="en-US" sz="3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– </a:t>
            </a:r>
            <a:r>
              <a:rPr lang="en-US" sz="36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7:6,7</a:t>
            </a:r>
          </a:p>
          <a:p>
            <a:pPr marL="514350" indent="-514350">
              <a:buNone/>
            </a:pPr>
            <a:r>
              <a:rPr lang="en-US" sz="36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But there is hope.  </a:t>
            </a:r>
            <a:r>
              <a:rPr lang="en-US" sz="36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2 </a:t>
            </a:r>
            <a:r>
              <a:rPr lang="en-US" sz="36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Corinthians </a:t>
            </a:r>
            <a:r>
              <a:rPr lang="en-US" sz="36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4:16-17</a:t>
            </a:r>
          </a:p>
          <a:p>
            <a:pPr marL="514350" indent="-514350">
              <a:buNone/>
            </a:pPr>
            <a:r>
              <a:rPr lang="en-US" sz="36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</a:t>
            </a:r>
          </a:p>
          <a:p>
            <a:pPr marL="514350" indent="-514350">
              <a:buNone/>
            </a:pPr>
            <a:endParaRPr lang="en-US" sz="3600" b="1" cap="none" spc="0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b="1" cap="none" spc="0" dirty="0" smtClean="0">
              <a:ln w="1905"/>
              <a:solidFill>
                <a:schemeClr val="accent6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b="1" cap="none" spc="0" dirty="0" smtClean="0">
              <a:ln w="1905"/>
              <a:solidFill>
                <a:schemeClr val="accent6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479634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5" name="Picture 4" descr="sunrise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24000" y="3657600"/>
            <a:ext cx="6096000" cy="3200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Lesson 5</a:t>
            </a:r>
            <a:br>
              <a:rPr lang="en-US" b="1" dirty="0" smtClean="0"/>
            </a:br>
            <a:r>
              <a:rPr lang="en-US" b="1" dirty="0" smtClean="0"/>
              <a:t>The Nature Of Man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None/>
            </a:pPr>
            <a:r>
              <a:rPr lang="en-US" sz="2800" b="1" i="1" cap="none" spc="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           </a:t>
            </a:r>
            <a:r>
              <a:rPr lang="en-US" sz="3600" b="1" cap="none" spc="0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Tools </a:t>
            </a:r>
            <a:r>
              <a:rPr lang="en-US" sz="3600" b="1" cap="none" spc="0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We Can Use</a:t>
            </a:r>
            <a:endParaRPr lang="en-US" sz="3600" b="1" cap="none" spc="0" dirty="0" smtClean="0">
              <a:ln w="1905"/>
              <a:solidFill>
                <a:schemeClr val="accent6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742950" indent="-742950">
              <a:buAutoNum type="arabicPeriod"/>
            </a:pPr>
            <a:r>
              <a:rPr lang="en-US" sz="36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Follow God’s word.</a:t>
            </a:r>
          </a:p>
          <a:p>
            <a:pPr marL="742950" indent="-742950">
              <a:buAutoNum type="arabicPeriod"/>
            </a:pPr>
            <a:r>
              <a:rPr lang="en-US" sz="36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Don’t play with the devil.</a:t>
            </a:r>
          </a:p>
          <a:p>
            <a:pPr marL="742950" indent="-742950">
              <a:buAutoNum type="arabicPeriod"/>
            </a:pPr>
            <a:r>
              <a:rPr lang="en-US" sz="36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Go to God in prayer.</a:t>
            </a:r>
          </a:p>
          <a:p>
            <a:pPr marL="742950" indent="-742950">
              <a:buAutoNum type="arabicPeriod"/>
            </a:pPr>
            <a:r>
              <a:rPr lang="en-US" sz="36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Follow the principle of </a:t>
            </a:r>
            <a:r>
              <a:rPr lang="en-US" sz="36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sowing/reaping.</a:t>
            </a:r>
            <a:endParaRPr lang="en-US" sz="3600" b="1" dirty="0" smtClean="0">
              <a:ln w="1905"/>
              <a:solidFill>
                <a:schemeClr val="accent6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sz="3600" b="1" dirty="0" smtClean="0">
              <a:ln w="1905"/>
              <a:solidFill>
                <a:schemeClr val="accent6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479634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20756" y="-148897"/>
            <a:ext cx="18473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14350" lvl="0" indent="-514350">
              <a:spcBef>
                <a:spcPct val="20000"/>
              </a:spcBef>
            </a:pPr>
            <a:endParaRPr lang="en-US" sz="2800" b="1" dirty="0" smtClean="0">
              <a:ln w="1905"/>
              <a:solidFill>
                <a:prstClr val="black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Lesson 5</a:t>
            </a:r>
            <a:br>
              <a:rPr lang="en-US" b="1" dirty="0" smtClean="0"/>
            </a:br>
            <a:r>
              <a:rPr lang="en-US" b="1" dirty="0" smtClean="0"/>
              <a:t>The Nature Of Man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None/>
            </a:pPr>
            <a:r>
              <a:rPr lang="en-US" sz="2800" b="1" i="1" cap="none" spc="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</a:t>
            </a:r>
            <a:r>
              <a:rPr lang="en-US" sz="3600" b="1" cap="none" spc="0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The Principle of Sowing and Reaping</a:t>
            </a:r>
          </a:p>
          <a:p>
            <a:pPr marL="514350" indent="-514350">
              <a:buNone/>
            </a:pPr>
            <a:r>
              <a:rPr lang="en-US" sz="36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There has to be a </a:t>
            </a:r>
            <a:r>
              <a:rPr lang="en-US" sz="36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consequence</a:t>
            </a:r>
            <a:r>
              <a:rPr lang="en-US" sz="36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to sin.</a:t>
            </a:r>
          </a:p>
          <a:p>
            <a:pPr marL="914400" indent="234950"/>
            <a:r>
              <a:rPr lang="en-US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Adam </a:t>
            </a:r>
            <a:r>
              <a:rPr lang="en-US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and </a:t>
            </a:r>
            <a:r>
              <a:rPr lang="en-US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Eve</a:t>
            </a:r>
            <a:endParaRPr lang="en-US" b="1" dirty="0" smtClean="0">
              <a:ln w="1905"/>
              <a:solidFill>
                <a:schemeClr val="accent6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914400" indent="234950"/>
            <a:r>
              <a:rPr lang="en-US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David</a:t>
            </a:r>
            <a:endParaRPr lang="en-US" b="1" dirty="0" smtClean="0">
              <a:ln w="1905"/>
              <a:solidFill>
                <a:schemeClr val="accent6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r>
              <a:rPr lang="en-US" sz="36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      Galatians </a:t>
            </a:r>
            <a:r>
              <a:rPr lang="en-US" sz="36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6:7-8</a:t>
            </a:r>
            <a:endParaRPr lang="en-US" sz="3600" b="1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sz="3600" b="1" dirty="0" smtClean="0">
              <a:ln w="1905"/>
              <a:solidFill>
                <a:schemeClr val="accent6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479634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20756" y="-148897"/>
            <a:ext cx="18473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14350" lvl="0" indent="-514350">
              <a:spcBef>
                <a:spcPct val="20000"/>
              </a:spcBef>
            </a:pPr>
            <a:endParaRPr lang="en-US" sz="2800" b="1" dirty="0" smtClean="0">
              <a:ln w="1905"/>
              <a:solidFill>
                <a:prstClr val="black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Lesson 5</a:t>
            </a:r>
            <a:br>
              <a:rPr lang="en-US" b="1" dirty="0" smtClean="0"/>
            </a:br>
            <a:r>
              <a:rPr lang="en-US" b="1" dirty="0" smtClean="0"/>
              <a:t>The Nature Of Man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None/>
            </a:pPr>
            <a:r>
              <a:rPr lang="en-US" sz="2800" b="1" i="1" cap="none" spc="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                    From lesson 4</a:t>
            </a:r>
          </a:p>
          <a:p>
            <a:pPr marL="514350" indent="-514350">
              <a:buNone/>
            </a:pPr>
            <a:r>
              <a:rPr lang="en-US" sz="36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We can be hit with …</a:t>
            </a:r>
          </a:p>
          <a:p>
            <a:pPr marL="742950" indent="-742950">
              <a:buAutoNum type="arabicPeriod"/>
            </a:pPr>
            <a:r>
              <a:rPr lang="en-US" sz="36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Financial </a:t>
            </a:r>
            <a:r>
              <a:rPr lang="en-US" sz="36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problems</a:t>
            </a:r>
            <a:endParaRPr lang="en-US" sz="3600" b="1" dirty="0" smtClean="0">
              <a:ln w="1905"/>
              <a:solidFill>
                <a:schemeClr val="accent6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742950" indent="-742950">
              <a:buAutoNum type="arabicPeriod"/>
            </a:pPr>
            <a:r>
              <a:rPr lang="en-US" sz="36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Loss of loved </a:t>
            </a:r>
            <a:r>
              <a:rPr lang="en-US" sz="36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ones</a:t>
            </a:r>
            <a:endParaRPr lang="en-US" sz="3600" b="1" dirty="0" smtClean="0">
              <a:ln w="1905"/>
              <a:solidFill>
                <a:schemeClr val="accent6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742950" indent="-742950">
              <a:buAutoNum type="arabicPeriod"/>
            </a:pPr>
            <a:r>
              <a:rPr lang="en-US" sz="36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Physical problems &amp; </a:t>
            </a:r>
            <a:r>
              <a:rPr lang="en-US" sz="36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sickness</a:t>
            </a:r>
            <a:endParaRPr lang="en-US" sz="3600" b="1" dirty="0" smtClean="0">
              <a:ln w="1905"/>
              <a:solidFill>
                <a:schemeClr val="accent6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742950" indent="-742950">
              <a:buAutoNum type="arabicPeriod"/>
            </a:pPr>
            <a:r>
              <a:rPr lang="en-US" sz="36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Disappointment </a:t>
            </a:r>
          </a:p>
          <a:p>
            <a:pPr marL="514350" indent="-514350">
              <a:buNone/>
            </a:pPr>
            <a:endParaRPr lang="en-US" sz="3600" b="1" dirty="0" smtClean="0">
              <a:ln w="1905"/>
              <a:solidFill>
                <a:schemeClr val="accent6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479634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20756" y="-148897"/>
            <a:ext cx="18473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14350" lvl="0" indent="-514350">
              <a:spcBef>
                <a:spcPct val="20000"/>
              </a:spcBef>
            </a:pPr>
            <a:endParaRPr lang="en-US" sz="2800" b="1" dirty="0" smtClean="0">
              <a:ln w="1905"/>
              <a:solidFill>
                <a:prstClr val="black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Lesson 5</a:t>
            </a:r>
            <a:br>
              <a:rPr lang="en-US" b="1" dirty="0" smtClean="0"/>
            </a:br>
            <a:r>
              <a:rPr lang="en-US" b="1" dirty="0" smtClean="0"/>
              <a:t>The Nature Of Man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None/>
            </a:pPr>
            <a:r>
              <a:rPr lang="en-US" sz="2800" b="1" i="1" cap="none" spc="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</a:t>
            </a:r>
            <a:r>
              <a:rPr lang="en-US" sz="3600" b="1" cap="none" spc="0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How does God look at our trials?</a:t>
            </a:r>
          </a:p>
          <a:p>
            <a:pPr marL="514350" indent="-514350">
              <a:buNone/>
            </a:pPr>
            <a:r>
              <a:rPr lang="en-US" sz="36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They are more precious than gold.</a:t>
            </a:r>
          </a:p>
          <a:p>
            <a:pPr marL="514350" indent="-514350">
              <a:buNone/>
            </a:pPr>
            <a:r>
              <a:rPr lang="en-US" sz="3600" b="1" cap="none" spc="0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       </a:t>
            </a:r>
            <a:r>
              <a:rPr lang="en-US" sz="3600" b="1" cap="none" spc="0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 Peter </a:t>
            </a:r>
            <a:r>
              <a:rPr lang="en-US" sz="3600" b="1" cap="none" spc="0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1:6-7</a:t>
            </a:r>
            <a:endParaRPr lang="en-US" sz="3600" b="1" cap="none" spc="0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r>
              <a:rPr lang="en-US" sz="36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</a:t>
            </a:r>
            <a:endParaRPr lang="en-US" sz="3600" b="1" cap="none" spc="0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r>
              <a:rPr lang="en-US" sz="36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</a:t>
            </a:r>
          </a:p>
          <a:p>
            <a:pPr marL="514350" indent="-514350">
              <a:buNone/>
            </a:pPr>
            <a:endParaRPr lang="en-US" sz="3600" b="1" cap="none" spc="0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r>
              <a:rPr lang="en-US" sz="36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</a:p>
          <a:p>
            <a:pPr marL="514350" indent="-514350">
              <a:buNone/>
            </a:pPr>
            <a:endParaRPr lang="en-US" sz="3600" b="1" dirty="0" smtClean="0">
              <a:ln w="1905"/>
              <a:solidFill>
                <a:schemeClr val="accent6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479634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20756" y="-148897"/>
            <a:ext cx="18473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14350" lvl="0" indent="-514350">
              <a:spcBef>
                <a:spcPct val="20000"/>
              </a:spcBef>
            </a:pPr>
            <a:endParaRPr lang="en-US" sz="2800" b="1" dirty="0" smtClean="0">
              <a:ln w="1905"/>
              <a:solidFill>
                <a:prstClr val="black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6" name="Picture 5" descr="gold ba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743200" y="3505200"/>
            <a:ext cx="3505200" cy="26765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Lesson 5</a:t>
            </a:r>
            <a:br>
              <a:rPr lang="en-US" b="1" dirty="0" smtClean="0"/>
            </a:br>
            <a:r>
              <a:rPr lang="en-US" b="1" dirty="0" smtClean="0"/>
              <a:t>The Nature Of Man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None/>
            </a:pPr>
            <a:r>
              <a:rPr lang="en-US" sz="3600" b="1" i="1" cap="none" spc="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   </a:t>
            </a:r>
            <a:r>
              <a:rPr lang="en-US" sz="3600" b="1" cap="none" spc="0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Do you believe </a:t>
            </a:r>
            <a:r>
              <a:rPr lang="en-US" sz="3600" b="1" cap="none" spc="0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this?</a:t>
            </a:r>
            <a:endParaRPr lang="en-US" sz="3600" b="1" cap="none" spc="0" dirty="0" smtClean="0">
              <a:ln w="1905"/>
              <a:solidFill>
                <a:schemeClr val="accent6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r>
              <a:rPr lang="en-US" sz="36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Ephesians 3:20 </a:t>
            </a:r>
          </a:p>
          <a:p>
            <a:pPr marL="514350" indent="-514350">
              <a:buNone/>
            </a:pPr>
            <a:r>
              <a:rPr lang="en-US" sz="36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</a:t>
            </a:r>
            <a:r>
              <a:rPr lang="en-US" sz="36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“ Now to Him who is able to do exceedingly abundantly above all that</a:t>
            </a:r>
          </a:p>
          <a:p>
            <a:pPr marL="514350" indent="-514350">
              <a:buNone/>
            </a:pPr>
            <a:r>
              <a:rPr lang="en-US" sz="36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we ask or think, according to the power </a:t>
            </a:r>
          </a:p>
          <a:p>
            <a:pPr marL="514350" indent="-514350">
              <a:buNone/>
            </a:pPr>
            <a:r>
              <a:rPr lang="en-US" sz="36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that works </a:t>
            </a:r>
            <a:r>
              <a:rPr lang="en-US" sz="36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in </a:t>
            </a:r>
            <a:r>
              <a:rPr lang="en-US" sz="36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us”.                      </a:t>
            </a:r>
          </a:p>
          <a:p>
            <a:pPr marL="514350" indent="-514350">
              <a:buNone/>
            </a:pPr>
            <a:endParaRPr lang="en-US" sz="3600" b="1" dirty="0" smtClean="0">
              <a:ln w="1905"/>
              <a:solidFill>
                <a:schemeClr val="accent6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479634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20756" y="-148897"/>
            <a:ext cx="18473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14350" lvl="0" indent="-514350">
              <a:spcBef>
                <a:spcPct val="20000"/>
              </a:spcBef>
            </a:pPr>
            <a:endParaRPr lang="en-US" sz="2800" b="1" dirty="0" smtClean="0">
              <a:ln w="1905"/>
              <a:solidFill>
                <a:prstClr val="black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Lesson 5</a:t>
            </a:r>
            <a:br>
              <a:rPr lang="en-US" b="1" dirty="0" smtClean="0"/>
            </a:br>
            <a:r>
              <a:rPr lang="en-US" b="1" dirty="0" smtClean="0"/>
              <a:t>The Nature Of Man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None/>
            </a:pPr>
            <a:r>
              <a:rPr lang="en-US" sz="3600" b="1" i="1" cap="none" spc="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   </a:t>
            </a:r>
            <a:r>
              <a:rPr lang="en-US" sz="3600" b="1" cap="none" spc="0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Do you believe </a:t>
            </a:r>
            <a:r>
              <a:rPr lang="en-US" sz="3600" b="1" cap="none" spc="0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this?</a:t>
            </a:r>
            <a:endParaRPr lang="en-US" sz="3600" b="1" cap="none" spc="0" dirty="0" smtClean="0">
              <a:ln w="1905"/>
              <a:solidFill>
                <a:schemeClr val="accent6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r>
              <a:rPr lang="en-US" sz="36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Philippians </a:t>
            </a:r>
            <a:r>
              <a:rPr lang="en-US" sz="36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4:13      </a:t>
            </a:r>
            <a:endParaRPr lang="en-US" sz="3600" b="1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r>
              <a:rPr lang="en-US" sz="36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“ I can do all things through Christ </a:t>
            </a:r>
          </a:p>
          <a:p>
            <a:pPr marL="514350" indent="-514350">
              <a:buNone/>
            </a:pPr>
            <a:r>
              <a:rPr lang="en-US" sz="36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who strengthens me”.              </a:t>
            </a:r>
          </a:p>
          <a:p>
            <a:pPr marL="514350" indent="-514350">
              <a:buNone/>
            </a:pPr>
            <a:endParaRPr lang="en-US" sz="3600" b="1" dirty="0" smtClean="0">
              <a:ln w="1905"/>
              <a:solidFill>
                <a:schemeClr val="accent6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479634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20756" y="-148897"/>
            <a:ext cx="18473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14350" lvl="0" indent="-514350">
              <a:spcBef>
                <a:spcPct val="20000"/>
              </a:spcBef>
            </a:pPr>
            <a:endParaRPr lang="en-US" sz="2800" b="1" dirty="0" smtClean="0">
              <a:ln w="1905"/>
              <a:solidFill>
                <a:prstClr val="black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Lesson 5</a:t>
            </a:r>
            <a:br>
              <a:rPr lang="en-US" b="1" dirty="0" smtClean="0"/>
            </a:br>
            <a:r>
              <a:rPr lang="en-US" b="1" dirty="0" smtClean="0"/>
              <a:t>The Nature Of Man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None/>
            </a:pPr>
            <a:r>
              <a:rPr lang="en-US" sz="2800" b="1" i="1" cap="none" spc="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                    From lesson 4</a:t>
            </a:r>
          </a:p>
          <a:p>
            <a:pPr marL="514350" indent="-514350">
              <a:buNone/>
            </a:pPr>
            <a:r>
              <a:rPr lang="en-US" sz="36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There will be storms in your life.</a:t>
            </a:r>
          </a:p>
          <a:p>
            <a:pPr marL="514350" indent="-514350">
              <a:buNone/>
            </a:pPr>
            <a:r>
              <a:rPr lang="en-US" sz="36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Job said he was going through a tempest.</a:t>
            </a:r>
          </a:p>
          <a:p>
            <a:pPr marL="514350" indent="-514350">
              <a:buNone/>
            </a:pPr>
            <a:r>
              <a:rPr lang="en-US" sz="36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          </a:t>
            </a:r>
          </a:p>
          <a:p>
            <a:pPr marL="514350" indent="-514350">
              <a:buNone/>
            </a:pPr>
            <a:endParaRPr lang="en-US" sz="3600" b="1" dirty="0" smtClean="0">
              <a:ln w="1905"/>
              <a:solidFill>
                <a:schemeClr val="accent6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479634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20756" y="-148897"/>
            <a:ext cx="18473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14350" lvl="0" indent="-514350">
              <a:spcBef>
                <a:spcPct val="20000"/>
              </a:spcBef>
            </a:pPr>
            <a:endParaRPr lang="en-US" sz="2800" b="1" dirty="0" smtClean="0">
              <a:ln w="1905"/>
              <a:solidFill>
                <a:prstClr val="black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6" name="Picture 5" descr="storm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90800" y="3505200"/>
            <a:ext cx="4038600" cy="2743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1151</TotalTime>
  <Words>505</Words>
  <Application>Microsoft Office PowerPoint</Application>
  <PresentationFormat>On-screen Show (4:3)</PresentationFormat>
  <Paragraphs>132</Paragraphs>
  <Slides>20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PowerPoint Presentation</vt:lpstr>
      <vt:lpstr>PowerPoint Presentation</vt:lpstr>
      <vt:lpstr>Lesson 5 The Nature Of Man</vt:lpstr>
      <vt:lpstr>Lesson 5 The Nature Of Man</vt:lpstr>
      <vt:lpstr>Lesson 5 The Nature Of Man</vt:lpstr>
      <vt:lpstr>Lesson 5 The Nature Of Man</vt:lpstr>
      <vt:lpstr>Lesson 5 The Nature Of Man</vt:lpstr>
      <vt:lpstr>Lesson 5 The Nature Of Man</vt:lpstr>
      <vt:lpstr>Lesson 5 The Nature Of Man</vt:lpstr>
      <vt:lpstr>Lesson 5 The Nature Of Man</vt:lpstr>
      <vt:lpstr>Lesson 5 The Nature Of Man</vt:lpstr>
      <vt:lpstr>Lesson 5 The Nature of Man</vt:lpstr>
      <vt:lpstr>Lesson 5 The Nature of Man</vt:lpstr>
      <vt:lpstr>Lesson 5 The Nature of Man</vt:lpstr>
      <vt:lpstr>Lesson 5 The Nature of Man</vt:lpstr>
      <vt:lpstr>Lesson 5 The Nature of Man</vt:lpstr>
      <vt:lpstr>Lesson 5 The Nature of Man</vt:lpstr>
      <vt:lpstr>Lesson 5 The Nature of Man</vt:lpstr>
      <vt:lpstr>Lesson 5 The Nature of Man</vt:lpstr>
      <vt:lpstr>Lesson 5 The Nature of Man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Dan F</dc:creator>
  <cp:lastModifiedBy>Cindy</cp:lastModifiedBy>
  <cp:revision>159</cp:revision>
  <dcterms:created xsi:type="dcterms:W3CDTF">2012-01-31T21:46:41Z</dcterms:created>
  <dcterms:modified xsi:type="dcterms:W3CDTF">2012-04-10T13:01:17Z</dcterms:modified>
</cp:coreProperties>
</file>