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6"/>
  </p:notesMasterIdLst>
  <p:sldIdLst>
    <p:sldId id="256" r:id="rId2"/>
    <p:sldId id="258" r:id="rId3"/>
    <p:sldId id="257" r:id="rId4"/>
    <p:sldId id="312" r:id="rId5"/>
    <p:sldId id="310" r:id="rId6"/>
    <p:sldId id="311" r:id="rId7"/>
    <p:sldId id="313" r:id="rId8"/>
    <p:sldId id="315" r:id="rId9"/>
    <p:sldId id="316" r:id="rId10"/>
    <p:sldId id="314" r:id="rId11"/>
    <p:sldId id="278" r:id="rId12"/>
    <p:sldId id="298" r:id="rId13"/>
    <p:sldId id="299" r:id="rId14"/>
    <p:sldId id="300" r:id="rId15"/>
    <p:sldId id="303" r:id="rId16"/>
    <p:sldId id="301" r:id="rId17"/>
    <p:sldId id="302" r:id="rId18"/>
    <p:sldId id="304" r:id="rId19"/>
    <p:sldId id="305" r:id="rId20"/>
    <p:sldId id="306" r:id="rId21"/>
    <p:sldId id="307" r:id="rId22"/>
    <p:sldId id="308" r:id="rId23"/>
    <p:sldId id="309" r:id="rId24"/>
    <p:sldId id="31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>
        <p:scale>
          <a:sx n="103" d="100"/>
          <a:sy n="103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4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“Resist the devil and he will flee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from you”.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4:7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will be storms in your life.</a:t>
            </a:r>
          </a:p>
          <a:p>
            <a:pPr marL="514350" indent="-514350">
              <a:buNone/>
            </a:pP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Guaranteed </a:t>
            </a: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stor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819400"/>
            <a:ext cx="563880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Job considered what he was going through, a tempest.</a:t>
            </a:r>
          </a:p>
          <a:p>
            <a:pPr marL="514350" indent="-514350">
              <a:buNone/>
            </a:pP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9:17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stor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2133600" y="3200400"/>
            <a:ext cx="4505840" cy="3352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</a:t>
            </a:r>
            <a:r>
              <a:rPr lang="en-US" sz="7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starts his work</a:t>
            </a:r>
          </a:p>
          <a:p>
            <a:pPr marL="514350" indent="-514350">
              <a:buNone/>
            </a:pPr>
            <a:r>
              <a:rPr lang="en-US" sz="7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First, material wealth. </a:t>
            </a:r>
            <a:endParaRPr lang="en-US" sz="7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7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Job </a:t>
            </a:r>
            <a:r>
              <a:rPr lang="en-US" sz="7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1:14-17 </a:t>
            </a:r>
            <a:r>
              <a:rPr lang="en-US" sz="7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1 Tim. 6:7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5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7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 some, this is enough to start doubting</a:t>
            </a:r>
          </a:p>
          <a:p>
            <a:pPr marL="514350" indent="-514350">
              <a:buNone/>
            </a:pPr>
            <a:r>
              <a:rPr lang="en-US" sz="7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God.</a:t>
            </a:r>
          </a:p>
          <a:p>
            <a:pPr marL="514350" indent="-514350">
              <a:buNone/>
            </a:pPr>
            <a:r>
              <a:rPr lang="en-US" sz="51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ca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3962400"/>
            <a:ext cx="2857500" cy="2600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Second Storm, Death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Job’s 10 children.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1:18,19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51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arab childr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895600"/>
            <a:ext cx="4286250" cy="2800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is not silent about his misery</a:t>
            </a:r>
          </a:p>
          <a:p>
            <a:pPr marL="514350" indent="-514350">
              <a:buNone/>
            </a:pPr>
            <a:r>
              <a:rPr lang="en-US" sz="11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7:5  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My flesh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19:20   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My bone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30:17-18    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 bones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1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30:30          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 skin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51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</a:t>
            </a:r>
            <a:r>
              <a:rPr lang="en-US" sz="1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Job’s wife takes Satan’s side.</a:t>
            </a:r>
          </a:p>
          <a:p>
            <a:pPr marL="514350" indent="-514350">
              <a:buNone/>
            </a:pPr>
            <a:r>
              <a:rPr lang="en-US" sz="8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“Do you still hold fast to your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integrity? Curse God and die!”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8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2:9</a:t>
            </a:r>
          </a:p>
          <a:p>
            <a:pPr marL="514350" indent="-514350">
              <a:buNone/>
            </a:pPr>
            <a:r>
              <a:rPr lang="en-US" sz="42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</a:t>
            </a:r>
            <a:r>
              <a:rPr lang="en-US" sz="16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Temptation can come from even   </a:t>
            </a:r>
          </a:p>
          <a:p>
            <a:pPr marL="514350" indent="-514350">
              <a:buNone/>
            </a:pPr>
            <a:r>
              <a:rPr lang="en-US" sz="16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the ones we love.                  </a:t>
            </a:r>
          </a:p>
          <a:p>
            <a:pPr marL="514350" indent="-514350">
              <a:buNone/>
            </a:pPr>
            <a:r>
              <a:rPr lang="en-US" sz="16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</a:p>
          <a:p>
            <a:pPr marL="514350" indent="-514350">
              <a:buNone/>
            </a:pPr>
            <a:r>
              <a:rPr lang="en-US" sz="8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sz="6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Disappointment is a tool that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en-US" sz="6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Satan can use</a:t>
            </a:r>
            <a:r>
              <a:rPr lang="en-US" sz="6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65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6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Look at Job’s pain.  </a:t>
            </a:r>
            <a:r>
              <a:rPr lang="en-US" sz="6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19:19</a:t>
            </a:r>
          </a:p>
          <a:p>
            <a:pPr marL="514350" indent="-514350">
              <a:buNone/>
            </a:pP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6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6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Encourage one another</a:t>
            </a:r>
          </a:p>
          <a:p>
            <a:pPr marL="514350" indent="-514350">
              <a:buNone/>
            </a:pPr>
            <a:r>
              <a:rPr lang="en-US" sz="5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6500" b="1" dirty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en-US" sz="6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6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Thessalonians  5:14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5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Job’s friends made things worse.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</a:t>
            </a:r>
            <a:r>
              <a:rPr lang="en-US" sz="5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11:6, 16:1-7, 19:2, 19:21, </a:t>
            </a:r>
            <a:r>
              <a:rPr lang="en-US" sz="51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22:5-9</a:t>
            </a:r>
            <a:endParaRPr lang="en-US" sz="51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3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3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storm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971800"/>
            <a:ext cx="42672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</a:t>
            </a: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Job’s friends made things worse.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But were they right?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knew the seriousness of sin.   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10:14,15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was ready to make amends.    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10:2,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31:5,6</a:t>
            </a: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view of Job.                             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1:1,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1:8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2:3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They found out they were wrong.  </a:t>
            </a: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42:7,8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4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Storms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None/>
            </a:pPr>
            <a:r>
              <a:rPr lang="en-US" sz="6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Is it a sin to falsely accuse someone?</a:t>
            </a:r>
          </a:p>
          <a:p>
            <a:pPr marL="514350" indent="-514350">
              <a:buNone/>
            </a:pP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5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He who justifies the wicked, and he who</a:t>
            </a:r>
          </a:p>
          <a:p>
            <a:pPr marL="514350" indent="-514350">
              <a:buNone/>
            </a:pPr>
            <a:r>
              <a:rPr lang="en-US" sz="5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condemns the just, Both of them alike are an</a:t>
            </a:r>
          </a:p>
          <a:p>
            <a:pPr marL="514350" indent="-514350">
              <a:buNone/>
            </a:pPr>
            <a:r>
              <a:rPr lang="en-US" sz="5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abomination to the Lord.”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</a:t>
            </a:r>
            <a:r>
              <a:rPr lang="en-US" sz="5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Proverbs 17:15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turn away when the wealth is </a:t>
            </a: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gone.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Proverbs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14:20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Proverbs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19:4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6:26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</a:p>
          <a:p>
            <a:pPr marL="514350" indent="-514350">
              <a:buNone/>
            </a:pPr>
            <a:endParaRPr lang="en-US" sz="5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i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Some use shame and contempt.</a:t>
            </a:r>
            <a:endParaRPr lang="en-US" sz="35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Look at ….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12:4    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5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5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19:18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30:9,10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</a:t>
            </a:r>
            <a:endParaRPr lang="en-US" b="1" i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Christ suffered shame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  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26:67</a:t>
            </a:r>
            <a:endParaRPr lang="en-US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/>
              <a:t> </a:t>
            </a:r>
            <a:r>
              <a:rPr lang="en-US" dirty="0" smtClean="0"/>
              <a:t>                                                   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>
                <a:solidFill>
                  <a:schemeClr val="tx2"/>
                </a:solidFill>
              </a:rPr>
              <a:t>Matthew     </a:t>
            </a:r>
            <a:r>
              <a:rPr lang="en-US" b="1" dirty="0" smtClean="0">
                <a:solidFill>
                  <a:schemeClr val="tx2"/>
                </a:solidFill>
              </a:rPr>
              <a:t>27:18</a:t>
            </a:r>
          </a:p>
          <a:p>
            <a:pPr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     </a:t>
            </a:r>
            <a:r>
              <a:rPr lang="en-US" b="1" dirty="0" smtClean="0">
                <a:solidFill>
                  <a:schemeClr val="tx2"/>
                </a:solidFill>
              </a:rPr>
              <a:t>Hebrews     </a:t>
            </a:r>
            <a:r>
              <a:rPr lang="en-US" b="1" dirty="0" smtClean="0">
                <a:solidFill>
                  <a:schemeClr val="tx2"/>
                </a:solidFill>
              </a:rPr>
              <a:t>12:2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crown-of-thor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2514600"/>
            <a:ext cx="2971800" cy="2509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Jesus is waiting for us in every </a:t>
            </a:r>
            <a:r>
              <a:rPr lang="en-US" sz="3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storm.</a:t>
            </a:r>
            <a:endParaRPr lang="en-US" sz="35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Turns darkness into light. 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Sam. 22:29</a:t>
            </a:r>
          </a:p>
          <a:p>
            <a:pPr marL="514350" indent="-514350">
              <a:buNone/>
            </a:pPr>
            <a:r>
              <a:rPr lang="en-US" sz="3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Unchanging love.  </a:t>
            </a:r>
            <a:r>
              <a:rPr lang="en-US" sz="35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Malachi 3:6</a:t>
            </a: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Helps us in our sorrows.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Psalm 13:2</a:t>
            </a:r>
          </a:p>
          <a:p>
            <a:pPr marL="514350" indent="-514350">
              <a:buNone/>
            </a:pPr>
            <a:r>
              <a:rPr lang="en-US" sz="35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Gives us hope.   </a:t>
            </a:r>
            <a:r>
              <a:rPr lang="en-US" sz="35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sz="35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121:1-2</a:t>
            </a:r>
            <a:endParaRPr lang="en-US" sz="35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5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Quiets storms.   </a:t>
            </a:r>
            <a:r>
              <a:rPr lang="en-US" sz="35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107:29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knows you and your family.</a:t>
            </a:r>
          </a:p>
          <a:p>
            <a:pPr marL="514350" indent="-514350">
              <a:buAutoNum type="arabicPeriod"/>
            </a:pPr>
            <a:r>
              <a:rPr lang="en-US" sz="28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has a grip on the world.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puts limits on Satan’s power.</a:t>
            </a:r>
          </a:p>
          <a:p>
            <a:pPr marL="514350" indent="-514350">
              <a:buAutoNum type="arabicPeriod"/>
            </a:pPr>
            <a:r>
              <a:rPr lang="en-US" sz="28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intelligent and crafty.</a:t>
            </a: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Hollywood's Satan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sat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3200"/>
            <a:ext cx="2362200" cy="1905000"/>
          </a:xfrm>
          <a:prstGeom prst="rect">
            <a:avLst/>
          </a:prstGeom>
        </p:spPr>
      </p:pic>
      <p:pic>
        <p:nvPicPr>
          <p:cNvPr id="7" name="Picture 6" descr="happy sat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7600" y="2743200"/>
            <a:ext cx="2057400" cy="1905000"/>
          </a:xfrm>
          <a:prstGeom prst="rect">
            <a:avLst/>
          </a:prstGeom>
        </p:spPr>
      </p:pic>
      <p:pic>
        <p:nvPicPr>
          <p:cNvPr id="8" name="Picture 7" descr="exorci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2743200"/>
            <a:ext cx="18669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real.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intelligent.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crafty.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is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diligent.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Satan has a powerful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personality.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Tools that Satan Uses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1.  I don’t exist. Don’t believe in me.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2.  It doesn't matter what you believe in.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3.  There’s no such thing as sin.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  4.   I have a better plan than God.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Satan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……..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false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accuser.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1:9-11, Rev. 12:10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destroyer.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Acts 20:28-30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James 3:16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deceiver.  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3:16, 2 Cor.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11:13-14</a:t>
            </a:r>
            <a:endParaRPr lang="en-US" sz="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tempter.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</a:t>
            </a:r>
            <a:r>
              <a:rPr lang="en-US" sz="28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Thess. 3:5, 1 John 3:8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From Lesson 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You are at war !!!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wa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2819400"/>
            <a:ext cx="4572000" cy="339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4</a:t>
            </a:r>
            <a:br>
              <a:rPr lang="en-US" b="1" dirty="0" smtClean="0"/>
            </a:br>
            <a:r>
              <a:rPr lang="en-US" b="1" dirty="0" smtClean="0"/>
              <a:t>Storms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Tools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Use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God’s word.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play with the devil.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 to God in prayer.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the principle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sowing/reaping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</TotalTime>
  <Words>642</Words>
  <Application>Microsoft Office PowerPoint</Application>
  <PresentationFormat>On-screen Show (4:3)</PresentationFormat>
  <Paragraphs>206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  <vt:lpstr>Lesson 4 Storms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138</cp:revision>
  <dcterms:created xsi:type="dcterms:W3CDTF">2012-01-31T21:46:41Z</dcterms:created>
  <dcterms:modified xsi:type="dcterms:W3CDTF">2012-04-02T15:11:21Z</dcterms:modified>
</cp:coreProperties>
</file>