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78" r:id="rId5"/>
    <p:sldId id="295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97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Hollywood’s Satan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sat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133600"/>
            <a:ext cx="5537200" cy="416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Hollywood’s Satan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happy sat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362200"/>
            <a:ext cx="4419600" cy="328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Hockey’s Satan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satan_jers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209800"/>
            <a:ext cx="4724400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 algn="ctr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Satan’s Grasp </a:t>
            </a: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the </a:t>
            </a: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World</a:t>
            </a:r>
            <a:endParaRPr lang="en-US" sz="1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>
              <a:buNone/>
            </a:pP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4:4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media </a:t>
            </a: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internet)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religious world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hearts of men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families 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work place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our schools 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popular science (evolution)</a:t>
            </a:r>
          </a:p>
          <a:p>
            <a:pPr marL="514350" indent="-514350">
              <a:buNone/>
            </a:pPr>
            <a:endParaRPr lang="en-US" sz="8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Satan Knows You &amp; Your Family</a:t>
            </a:r>
          </a:p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Satan knew Job. </a:t>
            </a:r>
            <a:r>
              <a:rPr lang="en-US" sz="111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1:9</a:t>
            </a:r>
          </a:p>
          <a:p>
            <a:pPr marL="514350" indent="-514350">
              <a:buNone/>
            </a:pPr>
            <a:endParaRPr lang="en-US" sz="11100" b="1" dirty="0" smtClean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11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had a plan for Job.</a:t>
            </a:r>
          </a:p>
          <a:p>
            <a:pPr marL="514350" indent="-514350">
              <a:buNone/>
            </a:pPr>
            <a:endParaRPr lang="en-US" sz="111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Satan has a plan for you &amp; your family.</a:t>
            </a:r>
          </a:p>
          <a:p>
            <a:pPr marL="514350" indent="-514350">
              <a:buNone/>
            </a:pPr>
            <a:endParaRPr lang="en-US" sz="11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God has a plan for you &amp; your family.</a:t>
            </a:r>
          </a:p>
          <a:p>
            <a:pPr marL="514350" indent="-514350">
              <a:buNone/>
            </a:pPr>
            <a:endParaRPr lang="en-US" sz="11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</a:t>
            </a:r>
            <a:r>
              <a:rPr lang="en-US" sz="1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1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Talks</a:t>
            </a:r>
            <a:endParaRPr lang="en-US" sz="123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With </a:t>
            </a: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 -       </a:t>
            </a:r>
            <a:r>
              <a:rPr lang="en-US" sz="9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3:1-5</a:t>
            </a:r>
          </a:p>
          <a:p>
            <a:pPr marL="514350" indent="-514350">
              <a:buNone/>
            </a:pPr>
            <a:endParaRPr lang="en-US" sz="9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With Christ -   </a:t>
            </a:r>
            <a:r>
              <a:rPr lang="en-US" sz="9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Matt. 4: 1-11</a:t>
            </a:r>
          </a:p>
          <a:p>
            <a:pPr marL="514350" indent="-514350">
              <a:buNone/>
            </a:pPr>
            <a:endParaRPr lang="en-US" sz="9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With God </a:t>
            </a:r>
            <a:r>
              <a:rPr lang="en-US" sz="9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     </a:t>
            </a:r>
            <a:r>
              <a:rPr lang="en-US" sz="9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1:7-12 ,  2:1-6</a:t>
            </a:r>
          </a:p>
          <a:p>
            <a:pPr marL="514350" indent="-514350">
              <a:buNone/>
            </a:pPr>
            <a:endParaRPr lang="en-US" sz="11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You are at war !!!!</a:t>
            </a: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en-US" sz="57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1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wa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9000" y="2209800"/>
            <a:ext cx="48260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 are at war !!!!</a:t>
            </a:r>
          </a:p>
          <a:p>
            <a:pPr marL="514350" indent="-514350">
              <a:buNone/>
            </a:pPr>
            <a:endParaRPr lang="en-US" sz="57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6:10-18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6:12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144:1                  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Timothy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6:12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Timothy 4:18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bibl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3200400"/>
            <a:ext cx="30480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Satan is the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False Accuser</a:t>
            </a:r>
            <a:endParaRPr lang="en-US" sz="43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–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1:9-11</a:t>
            </a:r>
            <a:endParaRPr lang="en-US" sz="52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 –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Revelation 12:10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Satan is the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Destroyer</a:t>
            </a:r>
            <a:endParaRPr lang="en-US" sz="43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Persecution –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Tim. 3:12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False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Doctrines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Acts 20: 28-30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Strife &amp; Confusion -  </a:t>
            </a: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3:16</a:t>
            </a:r>
          </a:p>
          <a:p>
            <a:pPr marL="514350" indent="-514350">
              <a:buNone/>
            </a:pP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sz="4000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3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Satan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Satan is the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Deceiver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Makes sin look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appealing -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3:6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Transforms himself 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Cor.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11:13-14,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 Tim. 4:1, Rev. 2:9 &amp; 3:9, Luke 8:12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Works through 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people -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used </a:t>
            </a:r>
            <a:r>
              <a:rPr lang="en-US" sz="4000" b="1" dirty="0" err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Sabeans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, Chaldeans, Job’s wife,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and Job’s friends.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Satan is the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Tempter</a:t>
            </a:r>
            <a:endParaRPr lang="en-US" sz="43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3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tempts and entices us.</a:t>
            </a:r>
          </a:p>
          <a:p>
            <a:pPr marL="514350" indent="-514350">
              <a:buNone/>
            </a:pPr>
            <a:r>
              <a:rPr lang="en-US" sz="43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</a:t>
            </a:r>
            <a:r>
              <a:rPr lang="en-US" sz="43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Thess. </a:t>
            </a:r>
            <a:r>
              <a:rPr lang="en-US" sz="43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3:5</a:t>
            </a:r>
          </a:p>
          <a:p>
            <a:pPr marL="514350" indent="-514350">
              <a:buNone/>
            </a:pPr>
            <a:r>
              <a:rPr lang="en-US" sz="43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43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3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3:8</a:t>
            </a:r>
          </a:p>
          <a:p>
            <a:pPr marL="514350" indent="-514350">
              <a:buNone/>
            </a:pPr>
            <a:r>
              <a:rPr lang="en-US" sz="43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8:44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Satan’s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Power Has Limits</a:t>
            </a:r>
            <a:endParaRPr lang="en-US" sz="43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Sets Limits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1:12, 2:6  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can do.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Cor. 10:13    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does not have to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overcome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2:14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Death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 not win.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Hebrews 4:15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does not have to win.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4:7,8    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 back off.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Peter 2:9             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 be delivered.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More 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erses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Equip Us: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8:28</a:t>
            </a:r>
          </a:p>
          <a:p>
            <a:pPr marL="514350" indent="-514350" algn="ctr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Philippians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4:13 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Psalm </a:t>
            </a: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18:32,37   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 algn="ctr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Psalm 28:7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Every one has trials.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knows our trials.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same God.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ability to experience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victories.</a:t>
            </a:r>
          </a:p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From Lesson 2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Principle </a:t>
            </a: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</a:t>
            </a: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Sowing And Reaping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9:6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sparingly, bountifully</a:t>
            </a:r>
          </a:p>
          <a:p>
            <a:pPr marL="514350" indent="-514350">
              <a:buNone/>
            </a:pPr>
            <a:endParaRPr lang="en-US" sz="39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6:8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corruption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eternal life</a:t>
            </a:r>
          </a:p>
          <a:p>
            <a:pPr marL="514350" indent="-514350">
              <a:buNone/>
            </a:pPr>
            <a:endParaRPr lang="en-US" sz="39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6:7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sowing, </a:t>
            </a:r>
            <a:r>
              <a:rPr lang="en-US" sz="3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reaping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From Lesson 2</a:t>
            </a:r>
            <a:endParaRPr lang="en-US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2005 Harris Poll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75% believed in Heaven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72% believed that Jesus is the Son of God.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62% believed in Satan and Hell.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Points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Consider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real.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intelligent.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crafty.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diligent.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atan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has a powerful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personality.</a:t>
            </a:r>
            <a:endParaRPr lang="en-US" sz="40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in contrast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love.         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absent of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love.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 all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powerful.         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restricted.</a:t>
            </a: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 all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knowing.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limited.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everywhere.         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limited.</a:t>
            </a: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 not lie.         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the father of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lies.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frees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people.            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binds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people.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Hollywood’s Satan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exorc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2438400"/>
            <a:ext cx="2857500" cy="3933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3</a:t>
            </a:r>
            <a:br>
              <a:rPr lang="en-US" b="1" dirty="0" smtClean="0"/>
            </a:br>
            <a:r>
              <a:rPr lang="en-US" b="1" dirty="0" smtClean="0"/>
              <a:t>Satan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Hollywood’s Satan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devil sk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438400"/>
            <a:ext cx="5381625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630</Words>
  <Application>Microsoft Office PowerPoint</Application>
  <PresentationFormat>On-screen Show (4:3)</PresentationFormat>
  <Paragraphs>207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  <vt:lpstr>Lesson 3 Satan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102</cp:revision>
  <dcterms:created xsi:type="dcterms:W3CDTF">2012-01-31T21:46:41Z</dcterms:created>
  <dcterms:modified xsi:type="dcterms:W3CDTF">2012-03-27T20:28:05Z</dcterms:modified>
</cp:coreProperties>
</file>