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87" r:id="rId5"/>
    <p:sldId id="274" r:id="rId6"/>
    <p:sldId id="284" r:id="rId7"/>
    <p:sldId id="285" r:id="rId8"/>
    <p:sldId id="286" r:id="rId9"/>
    <p:sldId id="288" r:id="rId10"/>
    <p:sldId id="278" r:id="rId11"/>
    <p:sldId id="282" r:id="rId12"/>
    <p:sldId id="279" r:id="rId13"/>
    <p:sldId id="276" r:id="rId14"/>
    <p:sldId id="280" r:id="rId15"/>
    <p:sldId id="281" r:id="rId16"/>
    <p:sldId id="263" r:id="rId17"/>
    <p:sldId id="259" r:id="rId18"/>
    <p:sldId id="260" r:id="rId19"/>
    <p:sldId id="270" r:id="rId20"/>
    <p:sldId id="271" r:id="rId21"/>
    <p:sldId id="261" r:id="rId22"/>
    <p:sldId id="272" r:id="rId23"/>
    <p:sldId id="273" r:id="rId24"/>
    <p:sldId id="262" r:id="rId25"/>
    <p:sldId id="265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5B92-DDAB-4FCB-B01C-19E82B96EAF8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Wednesday Night Bible Class</a:t>
            </a:r>
          </a:p>
          <a:p>
            <a:r>
              <a:rPr lang="en-US" dirty="0" smtClean="0"/>
              <a:t>Dan Fuller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Principle Of Sowing And Reaping</a:t>
            </a:r>
          </a:p>
          <a:p>
            <a:pPr marL="514350" indent="-514350">
              <a:buNone/>
            </a:pP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Corinthians 9:6 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sparingly, bountifully</a:t>
            </a:r>
          </a:p>
          <a:p>
            <a:pPr marL="514350" indent="-514350">
              <a:buNone/>
            </a:pPr>
            <a:endParaRPr lang="en-US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Galatians 6:8 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corruption, eternal life</a:t>
            </a:r>
          </a:p>
          <a:p>
            <a:pPr marL="514350" indent="-514350">
              <a:buNone/>
            </a:pPr>
            <a:endParaRPr lang="en-US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Galatians 6:7 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sowing , reaping 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sz="28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Principle Of Applying God’s Word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19:7-11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God’s word is perfect.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119:11     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Keeps you away from sin.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Matt. 7:24-26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wise man uses it.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Luke   8:15          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Bear fruit.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James 1:22-25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 doers of the word.</a:t>
            </a:r>
            <a:endParaRPr lang="en-US" sz="2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sz="28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What is God’s take on trials?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More precious than gold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Peter 1: 6-7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</a:t>
            </a:r>
            <a:endParaRPr lang="en-US" sz="4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</a:p>
          <a:p>
            <a:pPr>
              <a:buNone/>
            </a:pPr>
            <a:r>
              <a:rPr lang="en-US" sz="3600" dirty="0" smtClean="0"/>
              <a:t>  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4" descr="gold b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3810000"/>
            <a:ext cx="35052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Introduction of the Book of Job</a:t>
            </a:r>
          </a:p>
          <a:p>
            <a:pPr marL="742950" indent="-7429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   One of the books of poetry.</a:t>
            </a:r>
          </a:p>
          <a:p>
            <a:pPr marL="742950" indent="-742950">
              <a:buAutoNum type="arabicPeriod" startAt="2"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Author unknown.</a:t>
            </a:r>
          </a:p>
          <a:p>
            <a:pPr marL="742950" indent="-742950">
              <a:buAutoNum type="arabicPeriod" startAt="2"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Could be the oldest book in the Bible.</a:t>
            </a:r>
          </a:p>
          <a:p>
            <a:pPr marL="742950" indent="-742950">
              <a:buAutoNum type="arabicPeriod" startAt="2"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Took place in the Land of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Uz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n-US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Breakdown of the Book of Job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1st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scene-   Job and his family.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36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nd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scene – Satan’s insinuations.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r>
              <a:rPr lang="en-US" sz="3600" b="1" cap="none" spc="0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rd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scene -  Satan is granted permission.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r>
              <a:rPr lang="en-US" sz="36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scene -  Job’s three friends.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r>
              <a:rPr lang="en-US" sz="3600" b="1" cap="none" spc="0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scene -  Job’s patience is being tested.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</a:t>
            </a:r>
            <a:r>
              <a:rPr lang="en-US" sz="7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Breakdown of the Book of Job</a:t>
            </a:r>
          </a:p>
          <a:p>
            <a:pPr marL="514350" indent="-514350">
              <a:buNone/>
            </a:pPr>
            <a:r>
              <a:rPr lang="en-US" sz="7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r>
              <a:rPr lang="en-US" sz="70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</a:t>
            </a:r>
            <a:r>
              <a:rPr lang="en-US" sz="7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scene –     Long and fruitless discussions.</a:t>
            </a:r>
          </a:p>
          <a:p>
            <a:pPr marL="514350" indent="-514350">
              <a:buNone/>
            </a:pPr>
            <a:r>
              <a:rPr lang="en-US" sz="7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</a:t>
            </a:r>
            <a:r>
              <a:rPr lang="en-US" sz="7000" b="1" cap="none" spc="0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</a:t>
            </a:r>
            <a:r>
              <a:rPr lang="en-US" sz="7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scene -     </a:t>
            </a:r>
            <a:r>
              <a:rPr lang="en-US" sz="7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Elihu</a:t>
            </a:r>
            <a:r>
              <a:rPr lang="en-US" sz="7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enters the discussion.</a:t>
            </a:r>
          </a:p>
          <a:p>
            <a:pPr marL="514350" indent="-514350">
              <a:buNone/>
            </a:pPr>
            <a:r>
              <a:rPr lang="en-US" sz="7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r>
              <a:rPr lang="en-US" sz="70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</a:t>
            </a:r>
            <a:r>
              <a:rPr lang="en-US" sz="7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scene -     The Lord answers Job.</a:t>
            </a:r>
          </a:p>
          <a:p>
            <a:pPr marL="514350" indent="-514350">
              <a:buNone/>
            </a:pPr>
            <a:r>
              <a:rPr lang="en-US" sz="7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r>
              <a:rPr lang="en-US" sz="7000" b="1" cap="none" spc="0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</a:t>
            </a:r>
            <a:r>
              <a:rPr lang="en-US" sz="7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scene -     Job’s confession.</a:t>
            </a:r>
          </a:p>
          <a:p>
            <a:pPr marL="514350" indent="-514350">
              <a:buNone/>
            </a:pPr>
            <a:r>
              <a:rPr lang="en-US" sz="7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</a:t>
            </a:r>
            <a:r>
              <a:rPr lang="en-US" sz="70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</a:t>
            </a:r>
            <a:r>
              <a:rPr lang="en-US" sz="7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scene –  The Lord speaks again.</a:t>
            </a:r>
          </a:p>
          <a:p>
            <a:pPr marL="514350" indent="-514350">
              <a:buNone/>
            </a:pPr>
            <a:r>
              <a:rPr lang="en-US" sz="7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11</a:t>
            </a:r>
            <a:r>
              <a:rPr lang="en-US" sz="7000" b="1" cap="none" spc="0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</a:t>
            </a:r>
            <a:r>
              <a:rPr lang="en-US" sz="7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scene -   Job’s confession.</a:t>
            </a:r>
          </a:p>
          <a:p>
            <a:pPr marL="514350" indent="-514350">
              <a:buNone/>
            </a:pPr>
            <a:r>
              <a:rPr lang="en-US" sz="7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</a:t>
            </a:r>
            <a:r>
              <a:rPr lang="en-US" sz="7000" b="1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</a:t>
            </a:r>
            <a:r>
              <a:rPr lang="en-US" sz="7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scene -   Job prospers again.</a:t>
            </a:r>
            <a:endParaRPr lang="en-US" sz="7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7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AutoNum type="arabicPeriod"/>
            </a:pPr>
            <a:endParaRPr lang="en-U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There was a man…….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1:1-5</a:t>
            </a:r>
          </a:p>
          <a:p>
            <a:pPr marL="514350" indent="-514350">
              <a:buNone/>
            </a:pPr>
            <a:r>
              <a:rPr lang="en-US" sz="3600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rare glimpse into the spiritual realm.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-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1: 7,8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Job goes through a series of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horrendous events.</a:t>
            </a:r>
            <a:endParaRPr lang="en-US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… there is no one like him on Earth.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-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1:8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knows us by name.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Hagar – </a:t>
            </a:r>
            <a:r>
              <a:rPr lang="en-US" b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Genesis  21:17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Cyrus -  </a:t>
            </a:r>
            <a:r>
              <a:rPr lang="en-US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Isaiah 45:4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 -   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119:73 , 139:13</a:t>
            </a:r>
            <a:endParaRPr lang="en-US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Looking at the treasures of Job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Treasure of divine approval </a:t>
            </a:r>
            <a:endParaRPr lang="en-U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-Treasure of righteousness </a:t>
            </a:r>
            <a:endParaRPr lang="en-U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sz="2800" dirty="0" smtClean="0"/>
              <a:t>He worshipped God  - 1:5</a:t>
            </a:r>
          </a:p>
          <a:p>
            <a:pPr>
              <a:buNone/>
            </a:pPr>
            <a:r>
              <a:rPr lang="en-US" sz="2800" dirty="0" smtClean="0"/>
              <a:t>        Careful to keep God’s commandments – 23:12</a:t>
            </a:r>
          </a:p>
          <a:p>
            <a:pPr>
              <a:buNone/>
            </a:pPr>
            <a:r>
              <a:rPr lang="en-US" sz="2800" dirty="0" smtClean="0"/>
              <a:t>        He abstained from sins of impurity-  31:1-11</a:t>
            </a:r>
          </a:p>
          <a:p>
            <a:pPr>
              <a:buNone/>
            </a:pPr>
            <a:r>
              <a:rPr lang="en-US" sz="2800" dirty="0" smtClean="0"/>
              <a:t>        Kept his heart free from covetousness, hatred,</a:t>
            </a:r>
          </a:p>
          <a:p>
            <a:pPr>
              <a:buNone/>
            </a:pPr>
            <a:r>
              <a:rPr lang="en-US" sz="2800" dirty="0" smtClean="0"/>
              <a:t>        and deceit.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Looking at the treasures of Job</a:t>
            </a:r>
          </a:p>
          <a:p>
            <a:pPr marL="514350" indent="-514350">
              <a:buFontTx/>
              <a:buChar char="-"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Treasure of family</a:t>
            </a: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7 sons and 3 daughters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1:4,5</a:t>
            </a: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Don’t under </a:t>
            </a: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estimate the influence of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godly parents.</a:t>
            </a: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haroni" pitchFamily="2" charset="-79"/>
              </a:rPr>
              <a:t>Proverbs 22:6,</a:t>
            </a: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haroni" pitchFamily="2" charset="-79"/>
              </a:rPr>
              <a:t>Isaiah</a:t>
            </a: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haroni" pitchFamily="2" charset="-79"/>
              </a:rPr>
              <a:t>54:13,</a:t>
            </a: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haroni" pitchFamily="2" charset="-79"/>
              </a:rPr>
              <a:t>2 Timothy 3:16-17</a:t>
            </a:r>
            <a:endParaRPr lang="en-US" sz="28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haroni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Lesson 2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The Life Of Job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Looking at the treasures of Job</a:t>
            </a:r>
          </a:p>
          <a:p>
            <a:pPr marL="514350" indent="-514350">
              <a:buFontTx/>
              <a:buChar char="-"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Treasure of wealth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Job was abundantly blessed.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1:3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Poverty and prosperity tempts and ties us.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Proverb 30: 7-9</a:t>
            </a: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43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Looking at the treasures of Job.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4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Treasure of health</a:t>
            </a:r>
          </a:p>
          <a:p>
            <a:pPr marL="514350" indent="-514350">
              <a:buNone/>
            </a:pPr>
            <a:r>
              <a:rPr lang="en-US" sz="4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We usually don’t appreciate this enough.</a:t>
            </a:r>
          </a:p>
          <a:p>
            <a:pPr marL="514350" indent="-514350">
              <a:buNone/>
            </a:pPr>
            <a:r>
              <a:rPr lang="en-US" sz="4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Take a look at </a:t>
            </a:r>
            <a:endParaRPr lang="en-US" sz="42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3 John 2, Proverb 14:30, Proverbs 17:22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James 3:14</a:t>
            </a:r>
            <a:endParaRPr lang="en-US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Looking at the treasures of Job.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- Treasure of friendship </a:t>
            </a: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Job had many friends. </a:t>
            </a: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  <a:r>
              <a:rPr lang="en-US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2: 11-13 ,  Job 19: 21-22, Prov. 18:24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Looking at the treasures of Job.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- Treasure of honor and prestige</a:t>
            </a: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Job was highly regarded by men.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29:7-11</a:t>
            </a: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- </a:t>
            </a:r>
            <a:r>
              <a:rPr lang="en-US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God’s expectations.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Our treasure</a:t>
            </a: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1. We are to be light.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Matt. 5: 14-15</a:t>
            </a: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2. Seen and read by outsiders. </a:t>
            </a:r>
            <a:r>
              <a:rPr lang="en-US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Cor. 3:2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Job in the real world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Was everything perfect?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1. He had responsibilities.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2. He was a parent.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3. We can make trivial things BIG until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real calamity comes upon us.</a:t>
            </a:r>
            <a:endParaRPr lang="en-US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You in the real world</a:t>
            </a:r>
          </a:p>
          <a:p>
            <a:pPr marL="742950" indent="-742950">
              <a:buAutoNum type="arabicPeriod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gives you joy?</a:t>
            </a:r>
          </a:p>
          <a:p>
            <a:pPr marL="742950" indent="-742950">
              <a:buAutoNum type="arabicPeriod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Count your blessings.</a:t>
            </a:r>
          </a:p>
          <a:p>
            <a:pPr marL="742950" indent="-742950">
              <a:buAutoNum type="arabicPeriod"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Manage your feelings.</a:t>
            </a:r>
          </a:p>
          <a:p>
            <a:pPr marL="742950" indent="-7429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   Manage stress.</a:t>
            </a:r>
          </a:p>
          <a:p>
            <a:pPr marL="742950" indent="-7429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5.    Put the kingdom of God first.</a:t>
            </a:r>
          </a:p>
          <a:p>
            <a:pPr marL="742950" indent="-7429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Matthew 6:33</a:t>
            </a: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Principle Of Learning From God’s  Word</a:t>
            </a: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Learn to refrain from worry.           </a:t>
            </a:r>
            <a:r>
              <a:rPr lang="en-US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Phil. 4:6-7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Learn to rely on the Lord’s plans.</a:t>
            </a:r>
            <a:r>
              <a:rPr lang="en-US" b="1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Rom. 8:28</a:t>
            </a: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Learn to pray about your trials.     </a:t>
            </a:r>
            <a:r>
              <a:rPr lang="en-US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Col. 4:2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Learn to rejoice in trials.             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Thess.5:18</a:t>
            </a:r>
            <a:endParaRPr lang="en-US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br>
              <a:rPr lang="en-US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Every one has trials.</a:t>
            </a:r>
          </a:p>
          <a:p>
            <a:pPr marL="514350" indent="-514350">
              <a:buAutoNum type="arabicPeriod" startAt="2"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knows our trials.</a:t>
            </a:r>
          </a:p>
          <a:p>
            <a:pPr marL="514350" indent="-514350">
              <a:buAutoNum type="arabicPeriod" startAt="2"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all have the same God.</a:t>
            </a:r>
          </a:p>
          <a:p>
            <a:pPr marL="514350" indent="-514350">
              <a:buAutoNum type="arabicPeriod" startAt="2"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all have the ability to experience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victories.</a:t>
            </a:r>
          </a:p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From Lesson 1</a:t>
            </a:r>
          </a:p>
          <a:p>
            <a:pPr>
              <a:buNone/>
            </a:pPr>
            <a:r>
              <a:rPr lang="en-US" dirty="0" smtClean="0"/>
              <a:t>          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br>
              <a:rPr lang="en-US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  God knows what you are going through.</a:t>
            </a:r>
          </a:p>
          <a:p>
            <a:pPr marL="514350" indent="-514350">
              <a:buNone/>
            </a:pPr>
            <a:endParaRPr lang="en-US" sz="2800" b="1" i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 God will put a limit to what you are         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going through.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3. God has a reason for what you are going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through.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</a:t>
            </a:r>
            <a:r>
              <a:rPr lang="en-US" sz="30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From Lesson 1</a:t>
            </a:r>
            <a:endParaRPr lang="en-US" sz="3000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        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br>
              <a:rPr lang="en-US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Why is there suffering and pain?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1. God allows freedom of choice.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2. Personal wrong choices.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3. Personal wrong choices of past   generations.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</a:t>
            </a:r>
            <a:r>
              <a:rPr lang="en-US" sz="28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From Lesson 1</a:t>
            </a:r>
            <a:endParaRPr lang="en-US" sz="2800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We are more than conquerors.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Romans 8:27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Yet in all these things we are more 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than conquerors through Him who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loved us”.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From Lesson 1</a:t>
            </a:r>
          </a:p>
          <a:p>
            <a:pPr>
              <a:buNone/>
            </a:pPr>
            <a:r>
              <a:rPr lang="en-US" sz="2800" i="1" dirty="0" smtClean="0"/>
              <a:t>  </a:t>
            </a:r>
            <a:endParaRPr lang="en-US" sz="2800" i="1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br>
              <a:rPr lang="en-US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Walking with God</a:t>
            </a:r>
          </a:p>
          <a:p>
            <a:pPr marL="514350" indent="-514350">
              <a:buNone/>
            </a:pPr>
            <a:r>
              <a:rPr lang="en-US" sz="3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Enoch –  </a:t>
            </a:r>
            <a:r>
              <a:rPr lang="en-US" sz="3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Genesis 5:22-24</a:t>
            </a:r>
          </a:p>
          <a:p>
            <a:pPr marL="514350" indent="-514350">
              <a:buNone/>
            </a:pPr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Noah-     </a:t>
            </a:r>
            <a:r>
              <a:rPr lang="en-US" sz="3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Genesis 6:9</a:t>
            </a:r>
          </a:p>
          <a:p>
            <a:pPr marL="514350" indent="-514350">
              <a:buNone/>
            </a:pPr>
            <a:r>
              <a:rPr lang="en-US" sz="3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Joseph-  </a:t>
            </a:r>
            <a:r>
              <a:rPr lang="en-US" sz="3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Genesis 48:15</a:t>
            </a:r>
          </a:p>
          <a:p>
            <a:pPr marL="514350" indent="-514350">
              <a:buNone/>
            </a:pPr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Israel –   </a:t>
            </a:r>
            <a:r>
              <a:rPr lang="en-US" sz="3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Kings 2:4</a:t>
            </a:r>
          </a:p>
          <a:p>
            <a:pPr marL="514350" indent="-514350">
              <a:buNone/>
            </a:pPr>
            <a:r>
              <a:rPr lang="en-US" sz="3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David </a:t>
            </a:r>
            <a:r>
              <a:rPr lang="en-US" sz="3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&amp; </a:t>
            </a:r>
            <a:r>
              <a:rPr lang="en-US" sz="3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Solomon-  </a:t>
            </a:r>
            <a:r>
              <a:rPr lang="en-US" sz="3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Kings 3:6 , 8:25</a:t>
            </a:r>
          </a:p>
          <a:p>
            <a:pPr marL="514350" indent="-514350">
              <a:buNone/>
            </a:pPr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 -        </a:t>
            </a:r>
            <a:r>
              <a:rPr lang="en-US" sz="3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Micah 6:8</a:t>
            </a:r>
          </a:p>
          <a:p>
            <a:pPr marL="514350" indent="-514350">
              <a:buNone/>
            </a:pP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</a:t>
            </a: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From Lesson 1</a:t>
            </a:r>
          </a:p>
          <a:p>
            <a:pPr>
              <a:buNone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br>
              <a:rPr lang="en-US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Why are we here?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“ Created in Christ Jesus for 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good works”.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Ephesians 2:10 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</a:t>
            </a:r>
            <a:r>
              <a:rPr lang="en-US" sz="24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From Lesson 1</a:t>
            </a:r>
          </a:p>
          <a:p>
            <a:pPr>
              <a:buNone/>
            </a:pPr>
            <a:r>
              <a:rPr lang="en-US" sz="4000" dirty="0" smtClean="0"/>
              <a:t>  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2</a:t>
            </a:r>
            <a:br>
              <a:rPr lang="en-US" b="1" dirty="0" smtClean="0"/>
            </a:br>
            <a:r>
              <a:rPr lang="en-US" b="1" dirty="0" smtClean="0"/>
              <a:t>The Life Of Job</a:t>
            </a:r>
            <a:br>
              <a:rPr lang="en-US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Why are we here?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And do not present your members as instruments of unrighteousness to sin, but present yourselves to God as being alive from the dead, and your members as </a:t>
            </a:r>
            <a:r>
              <a:rPr lang="en-US" sz="46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instruments of righteousness</a:t>
            </a:r>
            <a:r>
              <a:rPr lang="en-US" sz="4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to God”.</a:t>
            </a:r>
          </a:p>
          <a:p>
            <a:pPr marL="514350" indent="-514350">
              <a:buNone/>
            </a:pPr>
            <a:r>
              <a:rPr lang="en-US" sz="4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</a:t>
            </a:r>
            <a:r>
              <a:rPr lang="en-US" sz="4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Romans 6:13</a:t>
            </a:r>
          </a:p>
          <a:p>
            <a:pPr marL="514350" indent="-514350">
              <a:buNone/>
            </a:pPr>
            <a:r>
              <a:rPr lang="en-US" sz="4000" b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</a:t>
            </a:r>
            <a:r>
              <a:rPr lang="en-US" sz="4000" b="1" i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From </a:t>
            </a:r>
            <a:r>
              <a:rPr lang="en-US" sz="40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Lesson 1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endParaRPr lang="en-US" sz="2400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sz="4000" dirty="0" smtClean="0"/>
              <a:t>  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</TotalTime>
  <Words>1039</Words>
  <Application>Microsoft Office PowerPoint</Application>
  <PresentationFormat>On-screen Show (4:3)</PresentationFormat>
  <Paragraphs>208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Lesson 2 The Life Of Job </vt:lpstr>
      <vt:lpstr>Lesson 2 The Life Of Job </vt:lpstr>
      <vt:lpstr>Lesson 2 The Life Of Job </vt:lpstr>
      <vt:lpstr>Lesson 2 The Life Of Job</vt:lpstr>
      <vt:lpstr>Lesson 2 The Life Of Job </vt:lpstr>
      <vt:lpstr>Lesson 2 The Life Of Job </vt:lpstr>
      <vt:lpstr>Lesson 2 The Life Of Job </vt:lpstr>
      <vt:lpstr>Lesson 2 The Life Of Job</vt:lpstr>
      <vt:lpstr>Lesson 2 The Life Of Job</vt:lpstr>
      <vt:lpstr>Lesson 2 The Life Of Job</vt:lpstr>
      <vt:lpstr>Lesson 2 The Life Of Job</vt:lpstr>
      <vt:lpstr>Lesson 2 The Life Of Job</vt:lpstr>
      <vt:lpstr>Lesson 2 The Life Of Job</vt:lpstr>
      <vt:lpstr>Lesson 2 The Life Of Job</vt:lpstr>
      <vt:lpstr>Lesson 2 The Life Of Job</vt:lpstr>
      <vt:lpstr>Lesson 2 The Life Of Job</vt:lpstr>
      <vt:lpstr>Lesson 2 The Life Of Job</vt:lpstr>
      <vt:lpstr>Lesson 2 The Life Of Job</vt:lpstr>
      <vt:lpstr>Lesson 2 The Life Of Job</vt:lpstr>
      <vt:lpstr>Lesson 2 The Life Of Job</vt:lpstr>
      <vt:lpstr>Lesson 2 The Life Of Job</vt:lpstr>
      <vt:lpstr>Lesson 2 The Life Of Job</vt:lpstr>
      <vt:lpstr>Lesson 2 The Life Of Job</vt:lpstr>
      <vt:lpstr>Lesson 2 The Life Of Job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F</dc:creator>
  <cp:lastModifiedBy>David</cp:lastModifiedBy>
  <cp:revision>73</cp:revision>
  <dcterms:created xsi:type="dcterms:W3CDTF">2012-01-31T21:46:41Z</dcterms:created>
  <dcterms:modified xsi:type="dcterms:W3CDTF">2012-03-20T14:42:34Z</dcterms:modified>
</cp:coreProperties>
</file>