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2"/>
  </p:notesMasterIdLst>
  <p:sldIdLst>
    <p:sldId id="256" r:id="rId2"/>
    <p:sldId id="258" r:id="rId3"/>
    <p:sldId id="280" r:id="rId4"/>
    <p:sldId id="257" r:id="rId5"/>
    <p:sldId id="279" r:id="rId6"/>
    <p:sldId id="282" r:id="rId7"/>
    <p:sldId id="263" r:id="rId8"/>
    <p:sldId id="275" r:id="rId9"/>
    <p:sldId id="274" r:id="rId10"/>
    <p:sldId id="259" r:id="rId11"/>
    <p:sldId id="284" r:id="rId12"/>
    <p:sldId id="260" r:id="rId13"/>
    <p:sldId id="261" r:id="rId14"/>
    <p:sldId id="262" r:id="rId15"/>
    <p:sldId id="283" r:id="rId16"/>
    <p:sldId id="278" r:id="rId17"/>
    <p:sldId id="269" r:id="rId18"/>
    <p:sldId id="276" r:id="rId19"/>
    <p:sldId id="265" r:id="rId20"/>
    <p:sldId id="270" r:id="rId21"/>
    <p:sldId id="266" r:id="rId22"/>
    <p:sldId id="271" r:id="rId23"/>
    <p:sldId id="267" r:id="rId24"/>
    <p:sldId id="268" r:id="rId25"/>
    <p:sldId id="277" r:id="rId26"/>
    <p:sldId id="272" r:id="rId27"/>
    <p:sldId id="273" r:id="rId28"/>
    <p:sldId id="285" r:id="rId29"/>
    <p:sldId id="286" r:id="rId30"/>
    <p:sldId id="26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227EA-B633-4046-987B-98FBCCDE1C0E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247F5-D6CF-4510-B6FF-489F9317F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38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247F5-D6CF-4510-B6FF-489F9317F2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3/13/2012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study on trials is based on the 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Book of Job.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bible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048000"/>
            <a:ext cx="2667000" cy="198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sz="5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</a:t>
            </a: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Characteristics of Job.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Faithful to God in worship.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Careful to keep God’s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commandments.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Kept himself pure.</a:t>
            </a:r>
          </a:p>
          <a:p>
            <a:pPr marL="514350" indent="-514350">
              <a:buNone/>
            </a:pPr>
            <a:r>
              <a:rPr lang="en-US" sz="5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Lived his life in righteousness. </a:t>
            </a:r>
          </a:p>
          <a:p>
            <a:pPr marL="514350" indent="-514350">
              <a:buNone/>
            </a:pP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Discussion on trials in James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1: 2-4 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Count it all joy, my brothers….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* perfect, complete, lacking in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nothing.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James has a different perspective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 trials.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Patience – (Greek </a:t>
            </a:r>
            <a:r>
              <a:rPr lang="en-US" sz="4000" b="1" i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hupomone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(endurance)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Faith and victory-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John 5: 4-5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over comes the world?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faith.</a:t>
            </a:r>
          </a:p>
          <a:p>
            <a:pPr marL="514350" indent="-514350">
              <a:buNone/>
            </a:pP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We are not alone. 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I Cor. 15:57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I Cor. 1:4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Take Action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1. Watch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you 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look at.                       </a:t>
            </a:r>
            <a:r>
              <a:rPr lang="en-US" sz="4000" b="1" cap="none" spc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119:37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2. Watch your mouth.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Prov. 4:24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3. Watch your path.      </a:t>
            </a: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Prov. 4:26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434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There is nothing you can do to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make God love you more.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John 3:16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8:35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5:2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Don’t let Satan win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Be sober, be vigilant; because your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dversary the devil walks about like 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 roaring lion, seeking whom he may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devour.”          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5:8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does victory look like?</a:t>
            </a:r>
          </a:p>
          <a:p>
            <a:pPr marL="514350" indent="-514350">
              <a:buNone/>
            </a:pPr>
            <a:endParaRPr lang="en-US" sz="43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3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Don’t miss the lesson that God</a:t>
            </a:r>
          </a:p>
          <a:p>
            <a:pPr marL="514350" indent="-514350">
              <a:buNone/>
            </a:pPr>
            <a:r>
              <a:rPr lang="en-US" sz="4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has for you.</a:t>
            </a:r>
            <a:r>
              <a:rPr lang="en-US" sz="43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</a:t>
            </a: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r>
              <a:rPr lang="en-US" dirty="0" smtClean="0"/>
              <a:t>                   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We are more than conquerors.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Romans 8:37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“Yet in all these things we are more than conquerors through Him who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loved us.”</a:t>
            </a: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1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The power of being thankful.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“But thanks be to God , who gives us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victory through our </a:t>
            </a:r>
          </a:p>
          <a:p>
            <a:pPr marL="514350" indent="-514350">
              <a:buNone/>
            </a:pP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Lord Jesus Christ”.  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Corinthians 15:57</a:t>
            </a:r>
            <a:endParaRPr lang="en-US" sz="40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 Timothy 1:12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“For this reason I also suffer these things;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nevertheless I am not ashamed, for I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know whom I have believed and am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persuaded that He is able to keep what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have committed to Him until that Day.”</a:t>
            </a: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Does God have an answer for..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Marriage problems?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Family problems?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Troubles at work?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Relationship problems?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Spiritual problems?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Feelings of guilt?</a:t>
            </a:r>
          </a:p>
          <a:p>
            <a:pPr marL="514350" indent="-514350">
              <a:buNone/>
            </a:pPr>
            <a:r>
              <a:rPr lang="en-US" sz="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Feelings of anxiety?</a:t>
            </a: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None/>
            </a:pPr>
            <a:r>
              <a:rPr lang="en-US" sz="6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10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Walking With God</a:t>
            </a:r>
          </a:p>
          <a:p>
            <a:pPr marL="514350" indent="-514350">
              <a:buNone/>
            </a:pP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Enoch –   </a:t>
            </a:r>
            <a:r>
              <a:rPr lang="en-US" sz="6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5:22-24</a:t>
            </a:r>
          </a:p>
          <a:p>
            <a:pPr marL="514350" indent="-514350">
              <a:buNone/>
            </a:pP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Noah –    </a:t>
            </a:r>
            <a:r>
              <a:rPr lang="en-US" sz="6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6:9</a:t>
            </a:r>
          </a:p>
          <a:p>
            <a:pPr marL="514350" indent="-514350">
              <a:buNone/>
            </a:pP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Joseph – </a:t>
            </a:r>
            <a:r>
              <a:rPr lang="en-US" sz="6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Genesis 48: 15</a:t>
            </a:r>
          </a:p>
          <a:p>
            <a:pPr marL="514350" indent="-514350">
              <a:buNone/>
            </a:pP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Israel –    </a:t>
            </a:r>
            <a:r>
              <a:rPr lang="en-US" sz="6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Kings 2:4</a:t>
            </a:r>
          </a:p>
          <a:p>
            <a:pPr marL="514350" indent="-514350">
              <a:buNone/>
            </a:pP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David &amp; </a:t>
            </a:r>
            <a:r>
              <a:rPr lang="en-US" sz="67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Soloman</a:t>
            </a:r>
            <a:r>
              <a:rPr lang="en-US" sz="6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6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Kings  3:6 , I Kings 8:25</a:t>
            </a:r>
          </a:p>
          <a:p>
            <a:pPr marL="514350" indent="-514350">
              <a:buNone/>
            </a:pPr>
            <a:r>
              <a:rPr lang="en-US" sz="7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 -         </a:t>
            </a:r>
            <a:r>
              <a:rPr lang="en-US" sz="7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Micah  6:8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sz="4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</a:t>
            </a: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are we here?</a:t>
            </a: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“Created in Christ Jesus for </a:t>
            </a: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good works”.</a:t>
            </a: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sz="57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Ephesians 2:10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4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    </a:t>
            </a:r>
            <a:r>
              <a:rPr lang="en-US" sz="123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are we here?</a:t>
            </a:r>
          </a:p>
          <a:p>
            <a:pPr marL="514350" indent="-514350">
              <a:buNone/>
            </a:pPr>
            <a:r>
              <a:rPr lang="en-US" sz="5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And do not present your members as instruments of unrighteousness to sin, but present yourselves to God as being alive from the dead, and your members as </a:t>
            </a:r>
            <a:r>
              <a:rPr lang="en-US" sz="14400" b="1" i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instruments of righteousness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God.”     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6:13 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47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</a:t>
            </a: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chastens His children.</a:t>
            </a:r>
          </a:p>
          <a:p>
            <a:pPr marL="514350" indent="-514350">
              <a:buNone/>
            </a:pP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“Now no chastening seems to be joyful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for the present, but painful; nevertheless,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afterward it yields the peaceable fruit of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righteousness to those who have been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trained by it.”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Hebrews 12: 11</a:t>
            </a:r>
          </a:p>
          <a:p>
            <a:pPr marL="514350" indent="-514350">
              <a:buNone/>
            </a:pPr>
            <a:endParaRPr lang="en-US" sz="1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lesson from Paul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“ Not that I speak in regard of need, for I have learned in whatever state I am, to be content.”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Philippians 4:11</a:t>
            </a: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2 Cor. 11: 25-27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The Bible and Self-Esteem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Three views</a:t>
            </a:r>
          </a:p>
          <a:p>
            <a:pPr marL="1371600" indent="-1371600">
              <a:buAutoNum type="arabicPeriod"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view God has of us.</a:t>
            </a:r>
          </a:p>
          <a:p>
            <a:pPr marL="1371600" indent="-1371600">
              <a:buAutoNum type="arabicPeriod"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opinions of other toward us.</a:t>
            </a:r>
          </a:p>
          <a:p>
            <a:pPr marL="1371600" indent="-1371600">
              <a:buAutoNum type="arabicPeriod"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perception we have of ourselves.</a:t>
            </a:r>
          </a:p>
          <a:p>
            <a:pPr marL="1371600" indent="-1371600">
              <a:buNone/>
            </a:pP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Bible and Self-Esteem</a:t>
            </a:r>
          </a:p>
          <a:p>
            <a:pPr marL="514350" indent="-514350">
              <a:buNone/>
            </a:pPr>
            <a:endParaRPr lang="en-US" sz="1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Samuel 16:7     </a:t>
            </a:r>
            <a:r>
              <a:rPr lang="en-US" sz="1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knows you.</a:t>
            </a:r>
          </a:p>
          <a:p>
            <a:pPr marL="514350" indent="-514350">
              <a:buNone/>
            </a:pPr>
            <a:endParaRPr lang="en-US" sz="1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44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 at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12:3, Romans 11:20,  and    </a:t>
            </a:r>
          </a:p>
          <a:p>
            <a:pPr marL="514350" indent="-514350">
              <a:buNone/>
            </a:pPr>
            <a:r>
              <a:rPr lang="en-US" sz="111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</a:t>
            </a:r>
            <a:r>
              <a:rPr lang="en-US" sz="144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Romans 12:16</a:t>
            </a:r>
            <a:r>
              <a:rPr lang="en-US" sz="14400" b="1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 Matt 22:39</a:t>
            </a: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1371600" indent="-1371600">
              <a:buNone/>
            </a:pPr>
            <a:endParaRPr lang="en-US" sz="144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</a:t>
            </a:r>
          </a:p>
          <a:p>
            <a:pPr marL="514350" indent="-514350">
              <a:buNone/>
            </a:pPr>
            <a:r>
              <a:rPr lang="en-US" sz="1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  <a:endParaRPr lang="en-US" sz="128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828799"/>
          </a:xfrm>
        </p:spPr>
        <p:txBody>
          <a:bodyPr/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5943600" cy="3886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514350" indent="-514350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Nature Of God</a:t>
            </a:r>
          </a:p>
          <a:p>
            <a:pPr marL="742950" indent="-742950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1.Omniscient</a:t>
            </a:r>
          </a:p>
          <a:p>
            <a:pPr marL="742950" indent="-742950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2.Omnipotent</a:t>
            </a:r>
          </a:p>
          <a:p>
            <a:pPr marL="742950" indent="-742950"/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3.Omnipresent</a:t>
            </a:r>
          </a:p>
          <a:p>
            <a:pPr marL="742950" indent="-742950"/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Rev. 19:6,Psalm 139: 7-10,Psalm 44:21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Looking at our class: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1.Introduction              7. Silence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The life of Job           8. God’s questions</a:t>
            </a:r>
            <a:endParaRPr lang="en-US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3. Satan                          9. Storms go away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4. Storms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10. Why?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5. Nature of Man         11. Our journey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6. Nature  of God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12. Better than gold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Every one has trials.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knows our trials.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same God.</a:t>
            </a:r>
          </a:p>
          <a:p>
            <a:pPr marL="514350" indent="-514350">
              <a:buAutoNum type="arabicPeriod" startAt="2"/>
            </a:pPr>
            <a:r>
              <a:rPr lang="en-US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all have the ability to experience 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victories.</a:t>
            </a:r>
            <a:endParaRPr lang="en-US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Why is there suffering and pain?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1. God allows freedom of choice.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2. Personal wrong choices of others.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3. Personal wrong choices of past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generations.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“God just wants me to be happy”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careful with this saying and thought.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 can be a dangerous concept…..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Divorce &amp; separated families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Selfishness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Look at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Ecclesiastes 7:14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is a “trial”?</a:t>
            </a:r>
          </a:p>
          <a:p>
            <a:pPr marL="514350" indent="-514350">
              <a:buNone/>
            </a:pP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a test of faith, patience, or stamina through subjection to suffering, or temptation.</a:t>
            </a:r>
          </a:p>
          <a:p>
            <a:pPr marL="514350" indent="-514350">
              <a:buNone/>
            </a:pPr>
            <a:r>
              <a:rPr lang="en-US" sz="36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Merriam –Webster  Dictionary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1. God knows what you are going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through.</a:t>
            </a:r>
          </a:p>
          <a:p>
            <a:pPr marL="514350" indent="-514350">
              <a:buNone/>
            </a:pPr>
            <a:r>
              <a:rPr lang="en-US" sz="36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2. God will put a limit to what you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are going through.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3. God has a reason for what you are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going through.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1</a:t>
            </a:r>
            <a:br>
              <a:rPr lang="en-US" b="1" dirty="0" smtClean="0"/>
            </a:br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story of</a:t>
            </a:r>
          </a:p>
          <a:p>
            <a:pPr marL="514350" indent="-514350">
              <a:buNone/>
            </a:pPr>
            <a:r>
              <a:rPr lang="en-US" sz="4400" b="1" i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4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Chippee</a:t>
            </a: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The Bird</a:t>
            </a:r>
          </a:p>
          <a:p>
            <a:pPr marL="514350" indent="-514350">
              <a:buNone/>
            </a:pPr>
            <a:endParaRPr lang="en-US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</a:t>
            </a:r>
            <a:endParaRPr lang="en-US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Picture 4" descr="parake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3352800"/>
            <a:ext cx="25146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974</Words>
  <Application>Microsoft Office PowerPoint</Application>
  <PresentationFormat>On-screen Show (4:3)</PresentationFormat>
  <Paragraphs>251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  <vt:lpstr>Lesson 1 Introduction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64</cp:revision>
  <dcterms:created xsi:type="dcterms:W3CDTF">2012-01-31T21:46:41Z</dcterms:created>
  <dcterms:modified xsi:type="dcterms:W3CDTF">2012-03-13T12:32:34Z</dcterms:modified>
</cp:coreProperties>
</file>