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3A"/>
    <a:srgbClr val="89FF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Faith - Noah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" y="118872"/>
            <a:ext cx="8912614" cy="6629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ackgrounds\BlueHaloGradi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\\pblfpr\users\David\_Graphics\Lesson-Event PPT Graphics\Faith - Noah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21300000">
            <a:off x="36576" y="27432"/>
            <a:ext cx="2606171" cy="193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dist="50800" dir="129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6248400" cy="1676400"/>
          </a:xfrm>
        </p:spPr>
        <p:txBody>
          <a:bodyPr/>
          <a:lstStyle>
            <a:lvl1pPr>
              <a:defRPr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86800" cy="4876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lnSpc>
                <a:spcPct val="90000"/>
              </a:lnSpc>
              <a:defRPr sz="2600" b="1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lnSpc>
                <a:spcPct val="90000"/>
              </a:lnSpc>
              <a:defRPr sz="2600" b="1">
                <a:solidFill>
                  <a:srgbClr val="89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lnSpc>
                <a:spcPct val="90000"/>
              </a:lnSpc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691E-B573-4FF8-BBE6-8F3EF9597EAF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8B07-38DE-42DA-8302-DA1C98A53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“For the saving of his household”</a:t>
            </a:r>
          </a:p>
          <a:p>
            <a:r>
              <a:rPr lang="en-US" dirty="0" smtClean="0"/>
              <a:t>“By which he condemned the world”</a:t>
            </a:r>
          </a:p>
          <a:p>
            <a:pPr lvl="1"/>
            <a:r>
              <a:rPr lang="en-US" dirty="0" smtClean="0"/>
              <a:t>The world did not see what Noah saw</a:t>
            </a:r>
          </a:p>
          <a:p>
            <a:pPr lvl="1"/>
            <a:r>
              <a:rPr lang="en-US" dirty="0" smtClean="0"/>
              <a:t>God is the one who condemned the world – Gen. 6:3, 7</a:t>
            </a:r>
          </a:p>
          <a:p>
            <a:pPr lvl="1"/>
            <a:r>
              <a:rPr lang="en-US" dirty="0" smtClean="0"/>
              <a:t>Noah condemned the world thru his faith &amp; obedience</a:t>
            </a:r>
          </a:p>
          <a:p>
            <a:pPr lvl="2"/>
            <a:r>
              <a:rPr lang="en-US" dirty="0" smtClean="0"/>
              <a:t>“By which” refers to his obedience in building ark</a:t>
            </a:r>
          </a:p>
          <a:p>
            <a:pPr lvl="2"/>
            <a:r>
              <a:rPr lang="en-US" dirty="0" smtClean="0"/>
              <a:t>Noah’s faith (by the ark) stood out in strong contrast to the unbelieving world – John 3:19; Matt. 12:41-42; 2 Cor. 2:15-16</a:t>
            </a:r>
          </a:p>
          <a:p>
            <a:pPr lvl="1"/>
            <a:r>
              <a:rPr lang="en-US" dirty="0" smtClean="0"/>
              <a:t>Noah condemned the world through the message he preached – 2 Pet. 2:5; cf. Gen. 7:1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495419"/>
            <a:ext cx="5334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</a:t>
            </a:r>
            <a:endParaRPr lang="en-US" sz="30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7621"/>
            <a:ext cx="6858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US" sz="24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“For the saving of his household”</a:t>
            </a:r>
          </a:p>
          <a:p>
            <a:r>
              <a:rPr lang="en-US" dirty="0" smtClean="0"/>
              <a:t>“By which he condemned the world”</a:t>
            </a:r>
          </a:p>
          <a:p>
            <a:r>
              <a:rPr lang="en-US" dirty="0" smtClean="0"/>
              <a:t>“By which he became heir of the righteousness which is according to faith”</a:t>
            </a:r>
          </a:p>
          <a:p>
            <a:pPr lvl="1"/>
            <a:r>
              <a:rPr lang="en-US" dirty="0" smtClean="0"/>
              <a:t>Righteousness is simply doing what God commanded.</a:t>
            </a:r>
          </a:p>
          <a:p>
            <a:pPr lvl="1"/>
            <a:r>
              <a:rPr lang="en-US" dirty="0" smtClean="0"/>
              <a:t>There is a righteousness (declared by God) that comes thru obedient faith</a:t>
            </a:r>
          </a:p>
          <a:p>
            <a:pPr lvl="1"/>
            <a:r>
              <a:rPr lang="en-US" dirty="0" smtClean="0"/>
              <a:t>Noah did all that God commanded him and became an heir of God – Gen. 6:22; 7:1, 5, 16</a:t>
            </a:r>
          </a:p>
          <a:p>
            <a:r>
              <a:rPr lang="en-US" dirty="0" smtClean="0"/>
              <a:t>If Noah had not built the ark and built it to God’s specifications, none of this would have resulted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" y="2495419"/>
            <a:ext cx="5334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R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H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</a:t>
            </a:r>
            <a:endParaRPr lang="en-US" sz="30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7621"/>
            <a:ext cx="6858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US" sz="24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458200" cy="4876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Noah’s Faith – God’s Lessons for Us</a:t>
            </a:r>
          </a:p>
          <a:p>
            <a:pPr lvl="1"/>
            <a:r>
              <a:rPr lang="en-US" dirty="0" smtClean="0"/>
              <a:t>You and I have, like Noah, been divinely warned of things not yet seen – Matt. 24:37-39</a:t>
            </a:r>
          </a:p>
          <a:p>
            <a:pPr lvl="1"/>
            <a:r>
              <a:rPr lang="en-US" dirty="0" smtClean="0"/>
              <a:t>By faith, like Noah, you and I need to be moved with godly fear – 2 Pet. 2:5</a:t>
            </a:r>
          </a:p>
          <a:p>
            <a:pPr lvl="1"/>
            <a:r>
              <a:rPr lang="en-US" dirty="0" smtClean="0"/>
              <a:t>By faith, like Noah, you and I need to prepare for our salvation</a:t>
            </a:r>
          </a:p>
          <a:p>
            <a:pPr lvl="2"/>
            <a:r>
              <a:rPr lang="en-US" dirty="0" smtClean="0"/>
              <a:t>God said, “eight souls were saved through water” – 1 Pet. 3:20.  Through water, they were saved.</a:t>
            </a:r>
          </a:p>
          <a:p>
            <a:pPr lvl="2"/>
            <a:r>
              <a:rPr lang="en-US" dirty="0" smtClean="0"/>
              <a:t>“Corresponding to that, baptism now saves you—not the removal of dirt from the flesh, but an appeal to God for a good conscience” – 1 Pet. 3:21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Noah’s world was wicked – Gen. 6:5-6, 11-13</a:t>
            </a:r>
          </a:p>
          <a:p>
            <a:r>
              <a:rPr lang="en-US" dirty="0" smtClean="0"/>
              <a:t>Noah’s world was to be destroyed – Gen. 6:6-7</a:t>
            </a:r>
          </a:p>
          <a:p>
            <a:r>
              <a:rPr lang="en-US" dirty="0" smtClean="0"/>
              <a:t>Noah’s faith made him different from the wicked world in which he lived</a:t>
            </a:r>
          </a:p>
          <a:p>
            <a:r>
              <a:rPr lang="en-US" dirty="0" smtClean="0"/>
              <a:t>But Genesis never says Noah had “faith” or “believed”</a:t>
            </a:r>
          </a:p>
          <a:p>
            <a:pPr lvl="1"/>
            <a:r>
              <a:rPr lang="en-US" dirty="0" smtClean="0"/>
              <a:t>Gen. 6:8, 9, 22; 7:1, 5, 9, 16</a:t>
            </a:r>
          </a:p>
          <a:p>
            <a:pPr lvl="1"/>
            <a:r>
              <a:rPr lang="en-US" dirty="0" smtClean="0"/>
              <a:t>From the account in Genesis, we learn that faith is more than a mental assent.</a:t>
            </a:r>
          </a:p>
          <a:p>
            <a:pPr lvl="1"/>
            <a:r>
              <a:rPr lang="en-US" dirty="0" smtClean="0"/>
              <a:t>We learn that true/acceptable faith is an obedient faith.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“Being divinely warned of things not yet seen” </a:t>
            </a:r>
          </a:p>
          <a:p>
            <a:pPr lvl="1"/>
            <a:r>
              <a:rPr lang="en-US" dirty="0" smtClean="0"/>
              <a:t>God warned Noah of impending judgment – 6:7, 13, 17</a:t>
            </a:r>
          </a:p>
          <a:p>
            <a:pPr lvl="1"/>
            <a:r>
              <a:rPr lang="en-US" dirty="0" smtClean="0"/>
              <a:t>God warned Noah of things completely imperceptible to man – 6:13, 17, 18, 19, 20</a:t>
            </a:r>
          </a:p>
          <a:p>
            <a:pPr lvl="1"/>
            <a:r>
              <a:rPr lang="en-US" dirty="0" smtClean="0"/>
              <a:t>By Faith, </a:t>
            </a:r>
            <a:r>
              <a:rPr lang="en-US" u="sng" dirty="0" smtClean="0"/>
              <a:t>Noah’s Head Reasoned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495419"/>
            <a:ext cx="533400" cy="42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</a:t>
            </a:r>
            <a:endParaRPr lang="en-US" sz="30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7621"/>
            <a:ext cx="6858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US" sz="24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“Being divinely warned of things not yet seen” </a:t>
            </a:r>
          </a:p>
          <a:p>
            <a:pPr lvl="1"/>
            <a:r>
              <a:rPr lang="en-US" dirty="0" smtClean="0"/>
              <a:t>By Faith, </a:t>
            </a:r>
            <a:r>
              <a:rPr lang="en-US" u="sng" dirty="0" smtClean="0"/>
              <a:t>Noah’s Head Reasoned</a:t>
            </a:r>
          </a:p>
          <a:p>
            <a:pPr lvl="2"/>
            <a:r>
              <a:rPr lang="en-US" sz="2200" dirty="0" smtClean="0"/>
              <a:t>The time for this event is way off in the future</a:t>
            </a:r>
          </a:p>
          <a:p>
            <a:pPr lvl="2"/>
            <a:r>
              <a:rPr lang="en-US" sz="2200" dirty="0" smtClean="0"/>
              <a:t>No natural indications that such will happen</a:t>
            </a:r>
          </a:p>
          <a:p>
            <a:pPr lvl="2"/>
            <a:r>
              <a:rPr lang="en-US" sz="2200" dirty="0" smtClean="0"/>
              <a:t>Nothing like this has ever happened before</a:t>
            </a:r>
          </a:p>
          <a:p>
            <a:pPr lvl="2"/>
            <a:r>
              <a:rPr lang="en-US" sz="2200" dirty="0" smtClean="0"/>
              <a:t>There will be scoffers who will mock the effort</a:t>
            </a:r>
          </a:p>
          <a:p>
            <a:pPr lvl="2"/>
            <a:r>
              <a:rPr lang="en-US" sz="2200" dirty="0" smtClean="0"/>
              <a:t>Possible it had never rained before (Gen. 2:5-6; 7:11)</a:t>
            </a:r>
          </a:p>
          <a:p>
            <a:pPr lvl="2"/>
            <a:r>
              <a:rPr lang="en-US" sz="2200" dirty="0" smtClean="0"/>
              <a:t>There are no bodies of water that large around here</a:t>
            </a:r>
          </a:p>
          <a:p>
            <a:pPr lvl="2"/>
            <a:r>
              <a:rPr lang="en-US" sz="2200" dirty="0" smtClean="0"/>
              <a:t>If it will flood here, I can just move to another place</a:t>
            </a:r>
          </a:p>
          <a:p>
            <a:pPr lvl="2"/>
            <a:r>
              <a:rPr lang="en-US" sz="2200" dirty="0" smtClean="0"/>
              <a:t>Had </a:t>
            </a:r>
            <a:r>
              <a:rPr lang="en-US" sz="2200" u="sng" dirty="0" smtClean="0"/>
              <a:t>nothing</a:t>
            </a:r>
            <a:r>
              <a:rPr lang="en-US" sz="2200" dirty="0" smtClean="0"/>
              <a:t> else on which to base his faith than God’s Word!</a:t>
            </a:r>
          </a:p>
          <a:p>
            <a:pPr lvl="2"/>
            <a:r>
              <a:rPr lang="en-US" sz="2200" dirty="0" smtClean="0"/>
              <a:t>Noah took God at His Word!  That was sufficient for him!</a:t>
            </a:r>
          </a:p>
          <a:p>
            <a:pPr lvl="2"/>
            <a:r>
              <a:rPr lang="en-US" sz="2200" dirty="0" smtClean="0"/>
              <a:t>“Faith comes by hearing, and hearing by the Word of God” (Rom. 10:17)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495419"/>
            <a:ext cx="533400" cy="42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</a:t>
            </a:r>
            <a:endParaRPr lang="en-US" sz="30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7621"/>
            <a:ext cx="6858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US" sz="24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“Being divinely warned of things not yet seen” </a:t>
            </a:r>
          </a:p>
          <a:p>
            <a:pPr lvl="1"/>
            <a:r>
              <a:rPr lang="en-US" dirty="0" smtClean="0"/>
              <a:t>God has warned us of things completely imperceptible to man</a:t>
            </a:r>
          </a:p>
          <a:p>
            <a:pPr lvl="2"/>
            <a:r>
              <a:rPr lang="en-US" dirty="0" smtClean="0"/>
              <a:t>John 5:28-29; 12:48; 2 Thess. 1:7-9</a:t>
            </a:r>
          </a:p>
          <a:p>
            <a:pPr lvl="2"/>
            <a:r>
              <a:rPr lang="en-US" dirty="0" smtClean="0"/>
              <a:t>Do we dismiss because we cannot sense/perceive such ourselves?</a:t>
            </a:r>
          </a:p>
          <a:p>
            <a:pPr lvl="2"/>
            <a:r>
              <a:rPr lang="en-US" dirty="0" smtClean="0"/>
              <a:t>Or, do we take God at His Word? Is God’s Word on it sufficient for us?</a:t>
            </a:r>
          </a:p>
          <a:p>
            <a:pPr lvl="1"/>
            <a:r>
              <a:rPr lang="en-US" dirty="0" smtClean="0"/>
              <a:t>Taking God at His Word is faith (and is necessary), but it is not sufficient to save!  Saving faith is more than mental assent!</a:t>
            </a:r>
          </a:p>
          <a:p>
            <a:pPr lvl="2"/>
            <a:r>
              <a:rPr lang="en-US" dirty="0" smtClean="0"/>
              <a:t>John 12:42-43; James 1:22-25; 2:19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495419"/>
            <a:ext cx="533400" cy="42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</a:t>
            </a:r>
            <a:endParaRPr lang="en-US" sz="30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7621"/>
            <a:ext cx="6858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US" sz="24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“Moved with godly fear” – His Heart Reverenced</a:t>
            </a:r>
          </a:p>
          <a:p>
            <a:pPr lvl="1"/>
            <a:r>
              <a:rPr lang="en-US" dirty="0" smtClean="0"/>
              <a:t>By Faith, Noah’s head reasoned what God said was true</a:t>
            </a:r>
          </a:p>
          <a:p>
            <a:pPr lvl="1"/>
            <a:r>
              <a:rPr lang="en-US" sz="2500" dirty="0" smtClean="0"/>
              <a:t>By Faith, </a:t>
            </a:r>
            <a:r>
              <a:rPr lang="en-US" sz="2500" u="sng" dirty="0" smtClean="0"/>
              <a:t>Noah’s Heart Reverenced</a:t>
            </a:r>
            <a:r>
              <a:rPr lang="en-US" sz="2500" dirty="0" smtClean="0"/>
              <a:t> God’s Word Personally</a:t>
            </a:r>
          </a:p>
          <a:p>
            <a:pPr lvl="1"/>
            <a:r>
              <a:rPr lang="en-US" dirty="0" smtClean="0"/>
              <a:t>Phrase “moved with godly fear” is from one Greek word</a:t>
            </a:r>
          </a:p>
          <a:p>
            <a:pPr lvl="2"/>
            <a:r>
              <a:rPr lang="en-US" dirty="0" smtClean="0"/>
              <a:t>“Reverence, respect”</a:t>
            </a:r>
          </a:p>
          <a:p>
            <a:pPr lvl="2"/>
            <a:r>
              <a:rPr lang="en-US" dirty="0" smtClean="0"/>
              <a:t>“Reverent awe, reverent circumspection”</a:t>
            </a:r>
          </a:p>
          <a:p>
            <a:pPr lvl="2"/>
            <a:r>
              <a:rPr lang="en-US" dirty="0" smtClean="0"/>
              <a:t>The emphasis is not on being frightfully afraid</a:t>
            </a:r>
          </a:p>
          <a:p>
            <a:pPr lvl="2"/>
            <a:r>
              <a:rPr lang="en-US" dirty="0" smtClean="0"/>
              <a:t>The emphasis is on reverential awe of God’s Word – </a:t>
            </a:r>
            <a:r>
              <a:rPr lang="en-US" i="1" dirty="0" smtClean="0"/>
              <a:t>deeply personal</a:t>
            </a:r>
          </a:p>
          <a:p>
            <a:pPr lvl="1"/>
            <a:r>
              <a:rPr lang="en-US" dirty="0" smtClean="0"/>
              <a:t>Noun form of the word is found twice in New Testament — Heb. 5:7; 12:28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495419"/>
            <a:ext cx="533400" cy="42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</a:t>
            </a:r>
            <a:endParaRPr lang="en-US" sz="30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7621"/>
            <a:ext cx="6858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US" sz="24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“Moved with godly fear” – His Heart Reverenced</a:t>
            </a:r>
          </a:p>
          <a:p>
            <a:pPr lvl="1"/>
            <a:r>
              <a:rPr lang="en-US" sz="2500" dirty="0" smtClean="0"/>
              <a:t>Moved with reverential awe in his heart for God’s Word:</a:t>
            </a:r>
          </a:p>
          <a:p>
            <a:pPr lvl="2"/>
            <a:r>
              <a:rPr lang="en-US" dirty="0" smtClean="0"/>
              <a:t>Noah took to heart the judgment of God</a:t>
            </a:r>
          </a:p>
          <a:p>
            <a:pPr lvl="2"/>
            <a:r>
              <a:rPr lang="en-US" dirty="0" smtClean="0"/>
              <a:t>Made personal the fact that God will do as He says</a:t>
            </a:r>
          </a:p>
          <a:p>
            <a:pPr lvl="2"/>
            <a:r>
              <a:rPr lang="en-US" dirty="0" smtClean="0"/>
              <a:t>Made personal that he needed to respect God</a:t>
            </a:r>
          </a:p>
          <a:p>
            <a:pPr lvl="2"/>
            <a:r>
              <a:rPr lang="en-US" dirty="0" smtClean="0"/>
              <a:t>Longed to not displease God but please Him fully</a:t>
            </a:r>
          </a:p>
          <a:p>
            <a:pPr lvl="1"/>
            <a:r>
              <a:rPr lang="en-US" dirty="0" smtClean="0"/>
              <a:t>Reverential awe for God and His Word is faith (and is necessary), but it is not sufficient to save!  Saving faith is more than heartfelt respect for God.</a:t>
            </a:r>
          </a:p>
          <a:p>
            <a:pPr lvl="2"/>
            <a:r>
              <a:rPr lang="en-US" dirty="0" smtClean="0"/>
              <a:t>Acts 2:37-38; 24:25; 26:27-28 + 22-23</a:t>
            </a:r>
          </a:p>
          <a:p>
            <a:pPr lvl="2"/>
            <a:r>
              <a:rPr lang="en-US" sz="2500" dirty="0" smtClean="0"/>
              <a:t>“Fear God and keep His commandments, For this is man’s all” – </a:t>
            </a:r>
            <a:r>
              <a:rPr lang="en-US" sz="2500" dirty="0" err="1" smtClean="0"/>
              <a:t>Ecc</a:t>
            </a:r>
            <a:r>
              <a:rPr lang="en-US" sz="2500" dirty="0" smtClean="0"/>
              <a:t>. 12:13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495419"/>
            <a:ext cx="533400" cy="42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</a:t>
            </a:r>
            <a:endParaRPr lang="en-US" sz="30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7621"/>
            <a:ext cx="6858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US" sz="24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“Prepared an ark” – His Hands “Row-</a:t>
            </a:r>
            <a:r>
              <a:rPr lang="en-US" dirty="0" err="1" smtClean="0"/>
              <a:t>beyed</a:t>
            </a:r>
            <a:r>
              <a:rPr lang="en-US" dirty="0" smtClean="0"/>
              <a:t>” / Obeyed</a:t>
            </a:r>
          </a:p>
          <a:p>
            <a:pPr lvl="1"/>
            <a:r>
              <a:rPr lang="en-US" dirty="0" smtClean="0"/>
              <a:t>Saving faith is more than mental assent and/or heartfelt respect – Jas. 2:14-16</a:t>
            </a:r>
          </a:p>
          <a:p>
            <a:pPr lvl="1"/>
            <a:r>
              <a:rPr lang="en-US" dirty="0" smtClean="0"/>
              <a:t>His head’s reasoning and his heart’s reverence led his hands to obey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495419"/>
            <a:ext cx="533400" cy="42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</a:t>
            </a:r>
            <a:endParaRPr lang="en-US" sz="30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7621"/>
            <a:ext cx="6858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US" sz="24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6324600" cy="167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living lessons can </a:t>
            </a:r>
            <a:br>
              <a:rPr lang="en-US" sz="3500" dirty="0" smtClean="0"/>
            </a:br>
            <a:r>
              <a:rPr lang="en-US" sz="3500" dirty="0" smtClean="0"/>
              <a:t>21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-century Christians learn from Noah about </a:t>
            </a:r>
            <a:r>
              <a:rPr lang="en-US" sz="4000" dirty="0" smtClean="0">
                <a:solidFill>
                  <a:schemeClr val="bg1"/>
                </a:solidFill>
              </a:rPr>
              <a:t>FAITH</a:t>
            </a:r>
            <a:r>
              <a:rPr lang="en-US" sz="3500" dirty="0" smtClean="0">
                <a:solidFill>
                  <a:schemeClr val="bg1"/>
                </a:solidFill>
              </a:rPr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876800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en-US" dirty="0" smtClean="0"/>
              <a:t>“Prepared an ark” – His Hands “Row-</a:t>
            </a:r>
            <a:r>
              <a:rPr lang="en-US" dirty="0" err="1" smtClean="0"/>
              <a:t>beyed</a:t>
            </a:r>
            <a:r>
              <a:rPr lang="en-US" dirty="0" smtClean="0"/>
              <a:t>” / Obeyed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His obedience to God’s commands was:</a:t>
            </a:r>
          </a:p>
          <a:p>
            <a:pPr lvl="2">
              <a:spcBef>
                <a:spcPts val="672"/>
              </a:spcBef>
            </a:pPr>
            <a:r>
              <a:rPr lang="en-US" dirty="0" smtClean="0"/>
              <a:t>In anticipation of a future event (flood as a reality)</a:t>
            </a:r>
          </a:p>
          <a:p>
            <a:pPr lvl="2">
              <a:spcBef>
                <a:spcPts val="672"/>
              </a:spcBef>
            </a:pPr>
            <a:r>
              <a:rPr lang="en-US" dirty="0" smtClean="0"/>
              <a:t>Immediate – Gen. 6:22</a:t>
            </a:r>
          </a:p>
          <a:p>
            <a:pPr lvl="2">
              <a:spcBef>
                <a:spcPts val="672"/>
              </a:spcBef>
            </a:pPr>
            <a:r>
              <a:rPr lang="en-US" dirty="0" smtClean="0"/>
              <a:t>Comprehensive – Gen. 6:22</a:t>
            </a:r>
          </a:p>
          <a:p>
            <a:pPr lvl="2">
              <a:spcBef>
                <a:spcPts val="672"/>
              </a:spcBef>
            </a:pPr>
            <a:r>
              <a:rPr lang="en-US" dirty="0" smtClean="0"/>
              <a:t>Steadfast/continual for 100 years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What an amazing faith!  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What amazing confidence in God’s Word alone!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Noah’s faith pleased God because it reasoned, reverenced and obeyed Him!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495419"/>
            <a:ext cx="533400" cy="42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E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O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M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N</a:t>
            </a:r>
          </a:p>
          <a:p>
            <a:pPr algn="ctr">
              <a:lnSpc>
                <a:spcPct val="75000"/>
              </a:lnSpc>
            </a:pPr>
            <a:r>
              <a:rPr lang="en-US" sz="30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</a:t>
            </a:r>
            <a:endParaRPr lang="en-US" sz="30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7621"/>
            <a:ext cx="6858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3F33A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All</a:t>
            </a:r>
            <a:endParaRPr lang="en-US" sz="2400" b="1" dirty="0">
              <a:solidFill>
                <a:srgbClr val="F3F33A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1150</Words>
  <Application>Microsoft Office PowerPoint</Application>
  <PresentationFormat>On-screen Show (4:3)</PresentationFormat>
  <Paragraphs>201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What living lessons can  21st-century Christians learn from Noah about FAITH?</vt:lpstr>
      <vt:lpstr>What living lessons can  21st-century Christians learn from Noah about FAITH?</vt:lpstr>
      <vt:lpstr>What living lessons can  21st-century Christians learn from Noah about FAITH?</vt:lpstr>
      <vt:lpstr>What living lessons can  21st-century Christians learn from Noah about FAITH?</vt:lpstr>
      <vt:lpstr>What living lessons can  21st-century Christians learn from Noah about FAITH?</vt:lpstr>
      <vt:lpstr>What living lessons can  21st-century Christians learn from Noah about FAITH?</vt:lpstr>
      <vt:lpstr>What living lessons can  21st-century Christians learn from Noah about FAITH?</vt:lpstr>
      <vt:lpstr>What living lessons can  21st-century Christians learn from Noah about FAITH?</vt:lpstr>
      <vt:lpstr>What living lessons can  21st-century Christians learn from Noah about FAITH?</vt:lpstr>
      <vt:lpstr>What living lessons can  21st-century Christians learn from Noah about FAITH?</vt:lpstr>
      <vt:lpstr>What living lessons can  21st-century Christians learn from Noah about FAITH?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18</cp:revision>
  <dcterms:created xsi:type="dcterms:W3CDTF">2012-06-15T01:14:57Z</dcterms:created>
  <dcterms:modified xsi:type="dcterms:W3CDTF">2012-06-20T22:46:16Z</dcterms:modified>
</cp:coreProperties>
</file>