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3A"/>
    <a:srgbClr val="89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pblfpr\users\David\_Graphics\Lesson-Event PPT Graphics\Selflessness - Esth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18872"/>
            <a:ext cx="8915837" cy="6629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ackgrounds\BlueHaloGradi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\\pblfpr\users\David\_Graphics\Lesson-Event PPT Graphics\Selflessness - Esth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300000">
            <a:off x="36576" y="-761"/>
            <a:ext cx="2607114" cy="193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dist="50800" dir="129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248400" cy="1676400"/>
          </a:xfrm>
        </p:spPr>
        <p:txBody>
          <a:bodyPr/>
          <a:lstStyle>
            <a:lvl1pPr>
              <a:defRPr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86800" cy="4876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lnSpc>
                <a:spcPct val="90000"/>
              </a:lnSpc>
              <a:defRPr sz="2600"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lnSpc>
                <a:spcPct val="90000"/>
              </a:lnSpc>
              <a:defRPr sz="2600" b="1">
                <a:solidFill>
                  <a:srgbClr val="89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691E-B573-4FF8-BBE6-8F3EF9597EAF}" type="datetimeFigureOut">
              <a:rPr lang="en-US" smtClean="0"/>
              <a:pPr/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A Vivid Picture of </a:t>
            </a:r>
            <a:r>
              <a:rPr lang="en-US" u="sng" dirty="0" smtClean="0"/>
              <a:t>Heroic</a:t>
            </a:r>
            <a:r>
              <a:rPr lang="en-US" dirty="0" smtClean="0"/>
              <a:t> </a:t>
            </a:r>
            <a:r>
              <a:rPr lang="en-US" u="sng" dirty="0" smtClean="0"/>
              <a:t>Selflessness</a:t>
            </a:r>
            <a:r>
              <a:rPr lang="en-US" dirty="0" smtClean="0"/>
              <a:t> = Esther</a:t>
            </a:r>
          </a:p>
          <a:p>
            <a:pPr lvl="1"/>
            <a:r>
              <a:rPr lang="en-US" dirty="0" smtClean="0"/>
              <a:t>What did Esther do when faced with </a:t>
            </a:r>
            <a:r>
              <a:rPr lang="en-US" dirty="0" smtClean="0"/>
              <a:t>ultimate </a:t>
            </a:r>
            <a:r>
              <a:rPr lang="en-US" dirty="0" smtClean="0"/>
              <a:t>challenge?</a:t>
            </a:r>
          </a:p>
          <a:p>
            <a:pPr lvl="2"/>
            <a:r>
              <a:rPr lang="en-US" dirty="0" smtClean="0"/>
              <a:t>Had been </a:t>
            </a:r>
            <a:r>
              <a:rPr lang="en-US" dirty="0" smtClean="0"/>
              <a:t>Queen of Persia for 5 years (2:16; 3:7)</a:t>
            </a:r>
          </a:p>
          <a:p>
            <a:pPr lvl="2"/>
            <a:r>
              <a:rPr lang="en-US" dirty="0" smtClean="0"/>
              <a:t>She (and everyone else) knew the </a:t>
            </a:r>
            <a:r>
              <a:rPr lang="en-US" dirty="0" smtClean="0"/>
              <a:t>law</a:t>
            </a:r>
          </a:p>
          <a:p>
            <a:pPr lvl="2"/>
            <a:r>
              <a:rPr lang="en-US" dirty="0" smtClean="0"/>
              <a:t>She </a:t>
            </a:r>
            <a:r>
              <a:rPr lang="en-US" dirty="0" smtClean="0"/>
              <a:t>evaluated the situation</a:t>
            </a:r>
          </a:p>
          <a:p>
            <a:pPr lvl="3"/>
            <a:r>
              <a:rPr lang="en-US" sz="2400" dirty="0" smtClean="0"/>
              <a:t>She &amp; </a:t>
            </a:r>
            <a:r>
              <a:rPr lang="en-US" sz="2400" dirty="0" smtClean="0"/>
              <a:t>her people would be killed in less than 10 mos.</a:t>
            </a:r>
          </a:p>
          <a:p>
            <a:pPr lvl="3"/>
            <a:r>
              <a:rPr lang="en-US" sz="2400" dirty="0" smtClean="0"/>
              <a:t>The king’s right-hand-man had the king duped </a:t>
            </a:r>
            <a:r>
              <a:rPr lang="en-US" sz="2400" dirty="0" smtClean="0"/>
              <a:t>and on </a:t>
            </a:r>
            <a:r>
              <a:rPr lang="en-US" sz="2400" dirty="0" smtClean="0"/>
              <a:t>his side</a:t>
            </a:r>
          </a:p>
          <a:p>
            <a:pPr lvl="3"/>
            <a:r>
              <a:rPr lang="en-US" sz="2400" dirty="0" smtClean="0"/>
              <a:t>There was NO ONE ELSE who could possibly turn this around but </a:t>
            </a:r>
            <a:r>
              <a:rPr lang="en-US" sz="2400" dirty="0" smtClean="0"/>
              <a:t>her</a:t>
            </a:r>
          </a:p>
          <a:p>
            <a:pPr lvl="3"/>
            <a:r>
              <a:rPr lang="en-US" sz="2400" dirty="0" smtClean="0"/>
              <a:t>Believed </a:t>
            </a:r>
            <a:r>
              <a:rPr lang="en-US" sz="2400" dirty="0" smtClean="0"/>
              <a:t>God had crowned her Queen to give her this opportunity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en-US" spc="-20" dirty="0" smtClean="0"/>
              <a:t>A Vivid </a:t>
            </a:r>
            <a:r>
              <a:rPr lang="en-US" spc="-20" dirty="0" err="1" smtClean="0"/>
              <a:t>Pict</a:t>
            </a:r>
            <a:r>
              <a:rPr lang="en-US" spc="-20" dirty="0" smtClean="0"/>
              <a:t> </a:t>
            </a:r>
            <a:r>
              <a:rPr lang="en-US" spc="-20" dirty="0" smtClean="0"/>
              <a:t>of Self-Centeredness Outmatched By Selflessness</a:t>
            </a:r>
          </a:p>
          <a:p>
            <a:pPr lvl="1"/>
            <a:r>
              <a:rPr lang="en-US" dirty="0" smtClean="0"/>
              <a:t>While Self-Centeredness fussed and plotted (3:5-15)</a:t>
            </a:r>
          </a:p>
          <a:p>
            <a:pPr lvl="2"/>
            <a:r>
              <a:rPr lang="en-US" dirty="0" smtClean="0"/>
              <a:t>Selflessness fasted and prayed </a:t>
            </a:r>
            <a:r>
              <a:rPr lang="en-US" dirty="0" smtClean="0"/>
              <a:t>(4:16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And asked her people to fast and pray for her </a:t>
            </a:r>
            <a:r>
              <a:rPr lang="en-US" dirty="0" smtClean="0"/>
              <a:t>(4:16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Recognized complete dependence on God and that nothing would be successful without His help!</a:t>
            </a:r>
          </a:p>
          <a:p>
            <a:pPr lvl="1"/>
            <a:r>
              <a:rPr lang="en-US" dirty="0" smtClean="0"/>
              <a:t>While Self-Centeredness </a:t>
            </a:r>
            <a:r>
              <a:rPr lang="en-US" dirty="0" smtClean="0"/>
              <a:t>would not </a:t>
            </a:r>
            <a:r>
              <a:rPr lang="en-US" dirty="0" smtClean="0"/>
              <a:t>be satisfied unless an entire race perished (3:6)</a:t>
            </a:r>
          </a:p>
          <a:p>
            <a:pPr lvl="2"/>
            <a:r>
              <a:rPr lang="en-US" dirty="0" smtClean="0"/>
              <a:t>Selflessness was ready to perish to keep others from perishing (4:16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en-US" spc="-20" dirty="0" smtClean="0"/>
              <a:t>A Vivid </a:t>
            </a:r>
            <a:r>
              <a:rPr lang="en-US" spc="-20" dirty="0" err="1" smtClean="0"/>
              <a:t>Pict</a:t>
            </a:r>
            <a:r>
              <a:rPr lang="en-US" spc="-20" dirty="0" smtClean="0"/>
              <a:t> </a:t>
            </a:r>
            <a:r>
              <a:rPr lang="en-US" spc="-20" dirty="0" smtClean="0"/>
              <a:t>of Self-Centeredness Outmatched By Selflessness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created a law to harm others (3:12-15)</a:t>
            </a:r>
          </a:p>
          <a:p>
            <a:pPr lvl="2"/>
            <a:r>
              <a:rPr lang="en-US" dirty="0" smtClean="0"/>
              <a:t>Selflessness went against a law to save others (4:16)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deceived the king to get his wish (3:8)</a:t>
            </a:r>
          </a:p>
          <a:p>
            <a:pPr lvl="2"/>
            <a:r>
              <a:rPr lang="en-US" dirty="0" smtClean="0"/>
              <a:t>Selflessness faced </a:t>
            </a:r>
            <a:r>
              <a:rPr lang="en-US" dirty="0" smtClean="0"/>
              <a:t>death </a:t>
            </a:r>
            <a:r>
              <a:rPr lang="en-US" dirty="0" smtClean="0"/>
              <a:t>to make her wish (5:1-2)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was hasty </a:t>
            </a:r>
            <a:r>
              <a:rPr lang="en-US" dirty="0" smtClean="0"/>
              <a:t>&amp; pushy </a:t>
            </a:r>
            <a:r>
              <a:rPr lang="en-US" dirty="0" err="1" smtClean="0"/>
              <a:t>b/f</a:t>
            </a:r>
            <a:r>
              <a:rPr lang="en-US" dirty="0" smtClean="0"/>
              <a:t> king </a:t>
            </a:r>
            <a:r>
              <a:rPr lang="en-US" dirty="0" smtClean="0"/>
              <a:t>(3:9-10)</a:t>
            </a:r>
          </a:p>
          <a:p>
            <a:pPr lvl="2"/>
            <a:r>
              <a:rPr lang="en-US" dirty="0" smtClean="0"/>
              <a:t>Selflessness was timid </a:t>
            </a:r>
            <a:r>
              <a:rPr lang="en-US" dirty="0" smtClean="0"/>
              <a:t>&amp; patient </a:t>
            </a:r>
            <a:r>
              <a:rPr lang="en-US" dirty="0" smtClean="0"/>
              <a:t>before the king (5:8)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bragged about his greatness (5:11-12)</a:t>
            </a:r>
          </a:p>
          <a:p>
            <a:pPr lvl="2"/>
            <a:r>
              <a:rPr lang="en-US" dirty="0" smtClean="0"/>
              <a:t>Selflessness used </a:t>
            </a:r>
            <a:r>
              <a:rPr lang="en-US" dirty="0" smtClean="0"/>
              <a:t>caution </a:t>
            </a:r>
            <a:r>
              <a:rPr lang="en-US" dirty="0" smtClean="0"/>
              <a:t>with what she had (5:3-8)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only thought of </a:t>
            </a:r>
            <a:r>
              <a:rPr lang="en-US" dirty="0" smtClean="0"/>
              <a:t>personal </a:t>
            </a:r>
            <a:r>
              <a:rPr lang="en-US" dirty="0" smtClean="0"/>
              <a:t>comfort (6:4)</a:t>
            </a:r>
          </a:p>
          <a:p>
            <a:pPr lvl="2"/>
            <a:r>
              <a:rPr lang="en-US" dirty="0" smtClean="0"/>
              <a:t>Selflessness </a:t>
            </a:r>
            <a:r>
              <a:rPr lang="en-US" dirty="0" smtClean="0"/>
              <a:t>protected well-being </a:t>
            </a:r>
            <a:r>
              <a:rPr lang="en-US" dirty="0" smtClean="0"/>
              <a:t>of others (2:21-22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en-US" spc="-20" dirty="0" smtClean="0"/>
              <a:t>A Vivid </a:t>
            </a:r>
            <a:r>
              <a:rPr lang="en-US" spc="-20" dirty="0" err="1" smtClean="0"/>
              <a:t>Pict</a:t>
            </a:r>
            <a:r>
              <a:rPr lang="en-US" spc="-20" dirty="0" smtClean="0"/>
              <a:t> </a:t>
            </a:r>
            <a:r>
              <a:rPr lang="en-US" spc="-20" dirty="0" smtClean="0"/>
              <a:t>of Self-Centeredness Outmatched By Selflessness</a:t>
            </a:r>
          </a:p>
          <a:p>
            <a:pPr lvl="1"/>
            <a:r>
              <a:rPr lang="en-US" dirty="0" smtClean="0"/>
              <a:t>Self-Centeredness only </a:t>
            </a:r>
            <a:r>
              <a:rPr lang="en-US" dirty="0" err="1" smtClean="0"/>
              <a:t>tho’t</a:t>
            </a:r>
            <a:r>
              <a:rPr lang="en-US" dirty="0" smtClean="0"/>
              <a:t> of self &amp; </a:t>
            </a:r>
            <a:r>
              <a:rPr lang="en-US" dirty="0" smtClean="0"/>
              <a:t>his honor (6:3-9)</a:t>
            </a:r>
          </a:p>
          <a:p>
            <a:pPr lvl="2"/>
            <a:r>
              <a:rPr lang="en-US" dirty="0" smtClean="0"/>
              <a:t>Selflessness let others </a:t>
            </a:r>
            <a:r>
              <a:rPr lang="en-US" dirty="0" smtClean="0"/>
              <a:t>take care of honor (6:3,6,10-12)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pouted </a:t>
            </a:r>
            <a:r>
              <a:rPr lang="en-US" dirty="0" smtClean="0"/>
              <a:t>b/c didn’t </a:t>
            </a:r>
            <a:r>
              <a:rPr lang="en-US" dirty="0" smtClean="0"/>
              <a:t>get his way (6:12)</a:t>
            </a:r>
          </a:p>
          <a:p>
            <a:pPr lvl="2"/>
            <a:r>
              <a:rPr lang="en-US" dirty="0" smtClean="0"/>
              <a:t>Selflessness </a:t>
            </a:r>
            <a:r>
              <a:rPr lang="en-US" dirty="0" smtClean="0"/>
              <a:t>goes </a:t>
            </a:r>
            <a:r>
              <a:rPr lang="en-US" dirty="0" smtClean="0"/>
              <a:t>back to his rightful place (6:12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Self-Centeredness</a:t>
            </a:r>
            <a:r>
              <a:rPr lang="en-US" dirty="0" smtClean="0"/>
              <a:t>’ doomed fate started to show </a:t>
            </a:r>
            <a:r>
              <a:rPr lang="en-US" dirty="0" smtClean="0"/>
              <a:t>(</a:t>
            </a:r>
            <a:r>
              <a:rPr lang="en-US" dirty="0" smtClean="0"/>
              <a:t>6:13)</a:t>
            </a:r>
          </a:p>
          <a:p>
            <a:pPr lvl="2"/>
            <a:r>
              <a:rPr lang="en-US" dirty="0" smtClean="0"/>
              <a:t>Selflessness was nervously doing the right thing (7:1)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would </a:t>
            </a:r>
            <a:r>
              <a:rPr lang="en-US" dirty="0" smtClean="0"/>
              <a:t>love a </a:t>
            </a:r>
            <a:r>
              <a:rPr lang="en-US" dirty="0" smtClean="0"/>
              <a:t>“blank check” (3:10-11)</a:t>
            </a:r>
          </a:p>
          <a:p>
            <a:pPr lvl="2"/>
            <a:r>
              <a:rPr lang="en-US" dirty="0" smtClean="0"/>
              <a:t>Selflessness was trusted </a:t>
            </a:r>
            <a:r>
              <a:rPr lang="en-US" dirty="0" smtClean="0"/>
              <a:t>&amp; shown concern </a:t>
            </a:r>
            <a:r>
              <a:rPr lang="en-US" dirty="0" smtClean="0"/>
              <a:t>(5:3, 6; 7:2)</a:t>
            </a:r>
          </a:p>
          <a:p>
            <a:pPr lvl="1"/>
            <a:r>
              <a:rPr lang="en-US" dirty="0" smtClean="0"/>
              <a:t>While Self-Centeredness demanded his desires (3:3-5, 9)</a:t>
            </a:r>
          </a:p>
          <a:p>
            <a:pPr lvl="2"/>
            <a:r>
              <a:rPr lang="en-US" sz="2400" dirty="0" smtClean="0"/>
              <a:t>Selflessness humbly submitted to </a:t>
            </a:r>
            <a:r>
              <a:rPr lang="en-US" sz="2400" dirty="0" smtClean="0"/>
              <a:t>higher </a:t>
            </a:r>
            <a:r>
              <a:rPr lang="en-US" sz="2400" dirty="0" smtClean="0"/>
              <a:t>will </a:t>
            </a:r>
            <a:r>
              <a:rPr lang="en-US" sz="2000" dirty="0" smtClean="0"/>
              <a:t>(5:4, 8; 7:3; </a:t>
            </a:r>
            <a:r>
              <a:rPr lang="en-US" sz="2000" dirty="0" smtClean="0"/>
              <a:t>8:5)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en-US" spc="-20" dirty="0" smtClean="0"/>
              <a:t>A Vivid </a:t>
            </a:r>
            <a:r>
              <a:rPr lang="en-US" spc="-20" dirty="0" err="1" smtClean="0"/>
              <a:t>Pict</a:t>
            </a:r>
            <a:r>
              <a:rPr lang="en-US" spc="-20" dirty="0" smtClean="0"/>
              <a:t> </a:t>
            </a:r>
            <a:r>
              <a:rPr lang="en-US" spc="-20" dirty="0" smtClean="0"/>
              <a:t>of Self-Centeredness Outmatched By Selflessness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haughtily sat in </a:t>
            </a:r>
            <a:r>
              <a:rPr lang="en-US" dirty="0" smtClean="0"/>
              <a:t>place </a:t>
            </a:r>
            <a:r>
              <a:rPr lang="en-US" dirty="0" smtClean="0"/>
              <a:t>of </a:t>
            </a:r>
            <a:r>
              <a:rPr lang="en-US" dirty="0" smtClean="0"/>
              <a:t>honor </a:t>
            </a:r>
            <a:r>
              <a:rPr lang="en-US" dirty="0" smtClean="0"/>
              <a:t>(7:1)</a:t>
            </a:r>
          </a:p>
          <a:p>
            <a:pPr lvl="2"/>
            <a:r>
              <a:rPr lang="en-US" sz="2500" dirty="0" smtClean="0"/>
              <a:t>Selflessness </a:t>
            </a:r>
            <a:r>
              <a:rPr lang="en-US" sz="2500" dirty="0" smtClean="0"/>
              <a:t>worded life-in-the-balance </a:t>
            </a:r>
            <a:r>
              <a:rPr lang="en-US" sz="2500" dirty="0" smtClean="0"/>
              <a:t>petition (7:3-4)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was terrified </a:t>
            </a:r>
            <a:r>
              <a:rPr lang="en-US" dirty="0" smtClean="0"/>
              <a:t>&amp; begged for self </a:t>
            </a:r>
            <a:r>
              <a:rPr lang="en-US" dirty="0" smtClean="0"/>
              <a:t>(7:6-8)</a:t>
            </a:r>
          </a:p>
          <a:p>
            <a:pPr lvl="2"/>
            <a:r>
              <a:rPr lang="en-US" sz="2500" dirty="0" smtClean="0"/>
              <a:t>Selflessness </a:t>
            </a:r>
            <a:r>
              <a:rPr lang="en-US" sz="2500" dirty="0" smtClean="0"/>
              <a:t>did not </a:t>
            </a:r>
            <a:r>
              <a:rPr lang="en-US" sz="2500" dirty="0" smtClean="0"/>
              <a:t>dare tell the king what to do (7:3-6)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brings shame </a:t>
            </a:r>
            <a:r>
              <a:rPr lang="en-US" dirty="0" smtClean="0"/>
              <a:t>&amp; ruin </a:t>
            </a:r>
            <a:r>
              <a:rPr lang="en-US" sz="2000" dirty="0" smtClean="0"/>
              <a:t>(7:9-10; </a:t>
            </a:r>
            <a:r>
              <a:rPr lang="en-US" sz="2000" dirty="0" smtClean="0"/>
              <a:t>Pr. </a:t>
            </a:r>
            <a:r>
              <a:rPr lang="en-US" sz="2000" dirty="0" smtClean="0"/>
              <a:t>11:2; 16:18)</a:t>
            </a:r>
            <a:endParaRPr lang="en-US" dirty="0" smtClean="0"/>
          </a:p>
          <a:p>
            <a:pPr lvl="2"/>
            <a:r>
              <a:rPr lang="en-US" dirty="0" smtClean="0"/>
              <a:t>Selflessness receives grace and gifts (8:1-2, 7-17)</a:t>
            </a:r>
          </a:p>
          <a:p>
            <a:pPr lvl="1"/>
            <a:r>
              <a:rPr lang="en-US" dirty="0" smtClean="0"/>
              <a:t>While Self-Centeredness turns people off (3:15; 7:7)</a:t>
            </a:r>
          </a:p>
          <a:p>
            <a:pPr lvl="2"/>
            <a:r>
              <a:rPr lang="en-US" dirty="0" smtClean="0"/>
              <a:t>Selflessness appeals to the goodness in others (8:15-17; 9:4, 18-19; 10:3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en-US" spc="-20" dirty="0" smtClean="0"/>
              <a:t>A Vivid </a:t>
            </a:r>
            <a:r>
              <a:rPr lang="en-US" spc="-20" dirty="0" err="1" smtClean="0"/>
              <a:t>Pict</a:t>
            </a:r>
            <a:r>
              <a:rPr lang="en-US" spc="-20" dirty="0" smtClean="0"/>
              <a:t> </a:t>
            </a:r>
            <a:r>
              <a:rPr lang="en-US" spc="-20" dirty="0" smtClean="0"/>
              <a:t>of Self-Centeredness Outmatched By Selflessness</a:t>
            </a:r>
          </a:p>
          <a:p>
            <a:pPr lvl="1"/>
            <a:r>
              <a:rPr lang="en-US" dirty="0" smtClean="0"/>
              <a:t>While Self-Centeredness proceeds from </a:t>
            </a:r>
            <a:r>
              <a:rPr lang="en-US" dirty="0" smtClean="0"/>
              <a:t>joy </a:t>
            </a:r>
            <a:r>
              <a:rPr lang="en-US" dirty="0" smtClean="0"/>
              <a:t>to </a:t>
            </a:r>
            <a:r>
              <a:rPr lang="en-US" dirty="0" smtClean="0"/>
              <a:t>mourning</a:t>
            </a:r>
            <a:endParaRPr lang="en-US" dirty="0" smtClean="0"/>
          </a:p>
          <a:p>
            <a:pPr lvl="2"/>
            <a:r>
              <a:rPr lang="en-US" dirty="0" smtClean="0"/>
              <a:t>Selflessness proceeds from </a:t>
            </a:r>
            <a:r>
              <a:rPr lang="en-US" dirty="0" smtClean="0"/>
              <a:t>morning </a:t>
            </a:r>
            <a:r>
              <a:rPr lang="en-US" dirty="0" smtClean="0"/>
              <a:t>to </a:t>
            </a:r>
            <a:r>
              <a:rPr lang="en-US" dirty="0" smtClean="0"/>
              <a:t>joy </a:t>
            </a:r>
            <a:r>
              <a:rPr lang="en-US" dirty="0" smtClean="0"/>
              <a:t>(9:22, 28)</a:t>
            </a:r>
          </a:p>
          <a:p>
            <a:pPr lvl="1"/>
            <a:r>
              <a:rPr lang="en-US" dirty="0" smtClean="0"/>
              <a:t>While Self-Centeredness only thought of himself</a:t>
            </a:r>
          </a:p>
          <a:p>
            <a:pPr lvl="2"/>
            <a:r>
              <a:rPr lang="en-US" dirty="0" smtClean="0"/>
              <a:t>Selflessness only thought of others</a:t>
            </a:r>
          </a:p>
          <a:p>
            <a:pPr lvl="1"/>
            <a:r>
              <a:rPr lang="en-US" dirty="0" smtClean="0"/>
              <a:t>While Self-Centeredness works only to advance self</a:t>
            </a:r>
          </a:p>
          <a:p>
            <a:pPr lvl="2"/>
            <a:r>
              <a:rPr lang="en-US" sz="2400" dirty="0" smtClean="0"/>
              <a:t>Selflessness </a:t>
            </a:r>
            <a:r>
              <a:rPr lang="en-US" sz="2400" dirty="0" smtClean="0"/>
              <a:t>willingly sac. </a:t>
            </a:r>
            <a:r>
              <a:rPr lang="en-US" sz="2400" dirty="0" smtClean="0"/>
              <a:t>opportunities for </a:t>
            </a:r>
            <a:r>
              <a:rPr lang="en-US" sz="2400" dirty="0" smtClean="0"/>
              <a:t>good </a:t>
            </a:r>
            <a:r>
              <a:rPr lang="en-US" sz="2400" dirty="0" smtClean="0"/>
              <a:t>of others </a:t>
            </a:r>
          </a:p>
          <a:p>
            <a:pPr lvl="1"/>
            <a:r>
              <a:rPr lang="en-US" dirty="0" smtClean="0"/>
              <a:t>Self-Centeredness </a:t>
            </a:r>
            <a:r>
              <a:rPr lang="en-US" dirty="0" smtClean="0"/>
              <a:t>says, “What can/will God do for me?”</a:t>
            </a:r>
          </a:p>
          <a:p>
            <a:pPr lvl="2"/>
            <a:r>
              <a:rPr lang="en-US" dirty="0" smtClean="0"/>
              <a:t>Selflessness </a:t>
            </a:r>
            <a:r>
              <a:rPr lang="en-US" dirty="0" smtClean="0"/>
              <a:t>says</a:t>
            </a:r>
            <a:r>
              <a:rPr lang="en-US" dirty="0" smtClean="0"/>
              <a:t>, “What can I do for God?”</a:t>
            </a:r>
          </a:p>
          <a:p>
            <a:pPr lvl="1"/>
            <a:r>
              <a:rPr lang="en-US" dirty="0" smtClean="0"/>
              <a:t>Self-Centeredness &amp; Selflessness both prove the </a:t>
            </a:r>
            <a:r>
              <a:rPr lang="en-US" dirty="0" smtClean="0"/>
              <a:t>truth</a:t>
            </a:r>
            <a:endParaRPr lang="en-US" dirty="0" smtClean="0"/>
          </a:p>
          <a:p>
            <a:pPr lvl="2"/>
            <a:r>
              <a:rPr lang="en-US" dirty="0" smtClean="0"/>
              <a:t>“Whatever a man sows, that he will also reap” </a:t>
            </a:r>
            <a:r>
              <a:rPr lang="en-US" sz="2000" dirty="0" smtClean="0"/>
              <a:t>(Gal. 6:7</a:t>
            </a:r>
            <a:r>
              <a:rPr lang="en-US" sz="2000" dirty="0" smtClean="0"/>
              <a:t>)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Vivid Picture of </a:t>
            </a:r>
            <a:r>
              <a:rPr lang="en-US" u="sng" dirty="0" smtClean="0"/>
              <a:t>Pathetic</a:t>
            </a:r>
            <a:r>
              <a:rPr lang="en-US" dirty="0" smtClean="0"/>
              <a:t> </a:t>
            </a:r>
            <a:r>
              <a:rPr lang="en-US" u="sng" dirty="0" smtClean="0"/>
              <a:t>Self-Centeredness</a:t>
            </a:r>
            <a:r>
              <a:rPr lang="en-US" dirty="0" smtClean="0"/>
              <a:t> = Haman</a:t>
            </a:r>
          </a:p>
          <a:p>
            <a:pPr lvl="1"/>
            <a:r>
              <a:rPr lang="en-US" dirty="0" smtClean="0"/>
              <a:t>Who was Haman?</a:t>
            </a:r>
          </a:p>
          <a:p>
            <a:pPr lvl="2"/>
            <a:r>
              <a:rPr lang="en-US" dirty="0" smtClean="0"/>
              <a:t>Haman was a high official in the court of King </a:t>
            </a:r>
            <a:r>
              <a:rPr lang="en-US" dirty="0" err="1" smtClean="0"/>
              <a:t>Ahasuerus</a:t>
            </a:r>
            <a:r>
              <a:rPr lang="en-US" dirty="0" smtClean="0"/>
              <a:t> (3:1)</a:t>
            </a:r>
          </a:p>
          <a:p>
            <a:pPr lvl="2"/>
            <a:r>
              <a:rPr lang="en-US" dirty="0" smtClean="0"/>
              <a:t>The King promoted and advanced and set his seat above (3:1)</a:t>
            </a:r>
          </a:p>
          <a:p>
            <a:pPr lvl="2"/>
            <a:r>
              <a:rPr lang="en-US" dirty="0" smtClean="0"/>
              <a:t>Probably second </a:t>
            </a:r>
            <a:r>
              <a:rPr lang="en-US" dirty="0" smtClean="0"/>
              <a:t>to the king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800" dirty="0" smtClean="0"/>
              <a:t>A Vivid Picture of </a:t>
            </a:r>
            <a:r>
              <a:rPr lang="en-US" sz="2800" u="sng" dirty="0" smtClean="0"/>
              <a:t>Pathetic</a:t>
            </a:r>
            <a:r>
              <a:rPr lang="en-US" sz="2800" dirty="0" smtClean="0"/>
              <a:t> </a:t>
            </a:r>
            <a:r>
              <a:rPr lang="en-US" sz="2800" u="sng" dirty="0" smtClean="0"/>
              <a:t>Self-Centeredness</a:t>
            </a:r>
            <a:r>
              <a:rPr lang="en-US" sz="2800" dirty="0" smtClean="0"/>
              <a:t> = Haman</a:t>
            </a:r>
            <a:endParaRPr lang="en-US" sz="4400" dirty="0" smtClean="0"/>
          </a:p>
          <a:p>
            <a:pPr lvl="1"/>
            <a:r>
              <a:rPr lang="en-US" sz="2800" dirty="0" smtClean="0"/>
              <a:t>What was Haman’s evil plot?</a:t>
            </a:r>
            <a:endParaRPr lang="en-US" sz="4400" dirty="0" smtClean="0"/>
          </a:p>
          <a:p>
            <a:pPr lvl="2"/>
            <a:r>
              <a:rPr lang="en-US" sz="2800" dirty="0" smtClean="0"/>
              <a:t>He sought to destroy all the Jews in the Persian empire (3:6)</a:t>
            </a:r>
            <a:endParaRPr lang="en-US" sz="4400" dirty="0" smtClean="0"/>
          </a:p>
          <a:p>
            <a:pPr lvl="2"/>
            <a:r>
              <a:rPr lang="en-US" sz="2800" dirty="0" smtClean="0"/>
              <a:t>He received permission &amp; authority from the king (3:7-15)</a:t>
            </a:r>
            <a:endParaRPr lang="en-US" sz="4400" dirty="0" smtClean="0"/>
          </a:p>
          <a:p>
            <a:pPr lvl="2"/>
            <a:r>
              <a:rPr lang="en-US" sz="2800" dirty="0" smtClean="0"/>
              <a:t>With </a:t>
            </a:r>
            <a:r>
              <a:rPr lang="en-US" sz="2800" dirty="0" smtClean="0"/>
              <a:t>the king’s signet ring, he wrote, sealed &amp; sent:</a:t>
            </a:r>
            <a:endParaRPr lang="en-US" sz="4400" dirty="0" smtClean="0"/>
          </a:p>
          <a:p>
            <a:pPr lvl="3"/>
            <a:r>
              <a:rPr lang="en-US" sz="2800" dirty="0" smtClean="0"/>
              <a:t>A decree (3:12), which was issued as law (3:14)</a:t>
            </a:r>
            <a:endParaRPr lang="en-US" sz="4400" dirty="0" smtClean="0"/>
          </a:p>
          <a:p>
            <a:pPr lvl="3"/>
            <a:r>
              <a:rPr lang="en-US" sz="2800" dirty="0" smtClean="0"/>
              <a:t>To destroy, kill, annihilate all Jews (3:13)</a:t>
            </a:r>
            <a:endParaRPr lang="en-US" sz="4400" dirty="0" smtClean="0"/>
          </a:p>
          <a:p>
            <a:pPr lvl="3"/>
            <a:r>
              <a:rPr lang="en-US" sz="2800" dirty="0" smtClean="0"/>
              <a:t>To be done in 11 months (3:12-13)</a:t>
            </a:r>
            <a:endParaRPr lang="en-US" sz="4400" dirty="0" smtClean="0"/>
          </a:p>
          <a:p>
            <a:pPr lvl="2"/>
            <a:r>
              <a:rPr lang="en-US" sz="2800" dirty="0" smtClean="0"/>
              <a:t>There was great mourning among the Jews (4:3)</a:t>
            </a: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Vivid Picture of </a:t>
            </a:r>
            <a:r>
              <a:rPr lang="en-US" u="sng" dirty="0" smtClean="0"/>
              <a:t>Pathetic</a:t>
            </a:r>
            <a:r>
              <a:rPr lang="en-US" dirty="0" smtClean="0"/>
              <a:t> </a:t>
            </a:r>
            <a:r>
              <a:rPr lang="en-US" u="sng" dirty="0" smtClean="0"/>
              <a:t>Self-Centeredness</a:t>
            </a:r>
            <a:r>
              <a:rPr lang="en-US" dirty="0" smtClean="0"/>
              <a:t> = Haman</a:t>
            </a:r>
          </a:p>
          <a:p>
            <a:pPr lvl="1"/>
            <a:r>
              <a:rPr lang="en-US" dirty="0" smtClean="0"/>
              <a:t>What did Haman </a:t>
            </a:r>
            <a:r>
              <a:rPr lang="en-US" dirty="0" smtClean="0"/>
              <a:t>have/possess?  </a:t>
            </a:r>
            <a:endParaRPr lang="en-US" dirty="0" smtClean="0"/>
          </a:p>
          <a:p>
            <a:pPr lvl="2"/>
            <a:r>
              <a:rPr lang="en-US" dirty="0" smtClean="0"/>
              <a:t>Great riches (5:11)</a:t>
            </a:r>
          </a:p>
          <a:p>
            <a:pPr lvl="2"/>
            <a:r>
              <a:rPr lang="en-US" dirty="0" smtClean="0"/>
              <a:t>Multitude of children (5:11)</a:t>
            </a:r>
          </a:p>
          <a:p>
            <a:pPr lvl="2"/>
            <a:r>
              <a:rPr lang="en-US" dirty="0" smtClean="0"/>
              <a:t>High honors from the king (5:11)</a:t>
            </a:r>
          </a:p>
          <a:p>
            <a:pPr lvl="2"/>
            <a:r>
              <a:rPr lang="en-US" dirty="0" smtClean="0"/>
              <a:t>Advanced above all others in the kingdom (5:11)</a:t>
            </a:r>
          </a:p>
          <a:p>
            <a:pPr lvl="2"/>
            <a:r>
              <a:rPr lang="en-US" dirty="0" smtClean="0"/>
              <a:t>The king’s right hand man and only other guest with Queen (5:12)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A Vivid Picture of </a:t>
            </a:r>
            <a:r>
              <a:rPr lang="en-US" u="sng" dirty="0" smtClean="0"/>
              <a:t>Pathetic</a:t>
            </a:r>
            <a:r>
              <a:rPr lang="en-US" dirty="0" smtClean="0"/>
              <a:t> </a:t>
            </a:r>
            <a:r>
              <a:rPr lang="en-US" u="sng" dirty="0" smtClean="0"/>
              <a:t>Self-Centeredness</a:t>
            </a:r>
            <a:r>
              <a:rPr lang="en-US" dirty="0" smtClean="0"/>
              <a:t> = Haman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Why did Haman want to kill the Jews?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Because one man held to his convictions</a:t>
            </a:r>
          </a:p>
          <a:p>
            <a:pPr lvl="3">
              <a:lnSpc>
                <a:spcPct val="85000"/>
              </a:lnSpc>
            </a:pPr>
            <a:r>
              <a:rPr lang="en-US" dirty="0" smtClean="0"/>
              <a:t>W</a:t>
            </a:r>
            <a:r>
              <a:rPr lang="en-US" dirty="0" smtClean="0"/>
              <a:t>ould </a:t>
            </a:r>
            <a:r>
              <a:rPr lang="en-US" dirty="0" smtClean="0"/>
              <a:t>not bow or pay homage to Haman (3:2, 5)</a:t>
            </a:r>
          </a:p>
          <a:p>
            <a:pPr lvl="3">
              <a:lnSpc>
                <a:spcPct val="85000"/>
              </a:lnSpc>
            </a:pPr>
            <a:r>
              <a:rPr lang="en-US" dirty="0" smtClean="0"/>
              <a:t>Would </a:t>
            </a:r>
            <a:r>
              <a:rPr lang="en-US" dirty="0" smtClean="0"/>
              <a:t>not stand or tremble before him (5:9)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Haman had everything </a:t>
            </a:r>
            <a:r>
              <a:rPr lang="en-US" dirty="0" smtClean="0"/>
              <a:t>a </a:t>
            </a:r>
            <a:r>
              <a:rPr lang="en-US" dirty="0" smtClean="0"/>
              <a:t>noble could want (5:11-12)</a:t>
            </a:r>
          </a:p>
          <a:p>
            <a:pPr lvl="3">
              <a:lnSpc>
                <a:spcPct val="85000"/>
              </a:lnSpc>
            </a:pPr>
            <a:r>
              <a:rPr lang="en-US" sz="2550" dirty="0" smtClean="0"/>
              <a:t>But </a:t>
            </a:r>
            <a:r>
              <a:rPr lang="en-US" sz="2550" dirty="0" smtClean="0"/>
              <a:t>was </a:t>
            </a:r>
            <a:r>
              <a:rPr lang="en-US" sz="2550" dirty="0" smtClean="0"/>
              <a:t>filled with wrath </a:t>
            </a:r>
            <a:r>
              <a:rPr lang="en-US" sz="2550" dirty="0" smtClean="0"/>
              <a:t>b/c </a:t>
            </a:r>
            <a:r>
              <a:rPr lang="en-US" sz="2550" dirty="0" smtClean="0"/>
              <a:t>of Mordecai (3:5; 5:9)</a:t>
            </a:r>
          </a:p>
          <a:p>
            <a:pPr lvl="3">
              <a:lnSpc>
                <a:spcPct val="85000"/>
              </a:lnSpc>
            </a:pPr>
            <a:r>
              <a:rPr lang="en-US" dirty="0" smtClean="0"/>
              <a:t>All “</a:t>
            </a:r>
            <a:r>
              <a:rPr lang="en-US" dirty="0" smtClean="0"/>
              <a:t>avails me nothing, so long as I see Mordecai sitting” (5:12)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Haman was so incensed against Mordecai, he cried to wife &amp; friends (</a:t>
            </a:r>
            <a:r>
              <a:rPr lang="en-US" dirty="0" smtClean="0"/>
              <a:t>5:10-14)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How </a:t>
            </a:r>
            <a:r>
              <a:rPr lang="en-US" dirty="0" smtClean="0"/>
              <a:t>pathetically self-centered!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Vivid Picture of </a:t>
            </a:r>
            <a:r>
              <a:rPr lang="en-US" u="sng" dirty="0" smtClean="0"/>
              <a:t>Heroic</a:t>
            </a:r>
            <a:r>
              <a:rPr lang="en-US" dirty="0" smtClean="0"/>
              <a:t> </a:t>
            </a:r>
            <a:r>
              <a:rPr lang="en-US" u="sng" dirty="0" smtClean="0"/>
              <a:t>Selflessness</a:t>
            </a:r>
            <a:r>
              <a:rPr lang="en-US" dirty="0" smtClean="0"/>
              <a:t> = Esther</a:t>
            </a:r>
          </a:p>
          <a:p>
            <a:pPr lvl="1"/>
            <a:r>
              <a:rPr lang="en-US" dirty="0" smtClean="0"/>
              <a:t>Who was Esther?</a:t>
            </a:r>
          </a:p>
          <a:p>
            <a:pPr lvl="2"/>
            <a:r>
              <a:rPr lang="en-US" dirty="0" smtClean="0"/>
              <a:t>She was an “orphan”—both parents had died (2:7)</a:t>
            </a:r>
          </a:p>
          <a:p>
            <a:pPr lvl="2"/>
            <a:r>
              <a:rPr lang="en-US" dirty="0" smtClean="0"/>
              <a:t>Cousin (adopted daughter) of Mordecai (2:7)</a:t>
            </a:r>
          </a:p>
          <a:p>
            <a:pPr lvl="2"/>
            <a:r>
              <a:rPr lang="en-US" dirty="0" smtClean="0"/>
              <a:t>Queen of Persia (with </a:t>
            </a:r>
            <a:r>
              <a:rPr lang="en-US" dirty="0" err="1" smtClean="0"/>
              <a:t>Ahasuerus</a:t>
            </a:r>
            <a:r>
              <a:rPr lang="en-US" dirty="0" smtClean="0"/>
              <a:t>) after </a:t>
            </a:r>
            <a:r>
              <a:rPr lang="en-US" dirty="0" err="1" smtClean="0"/>
              <a:t>Vashti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How was Esther selected to be Queen?</a:t>
            </a:r>
          </a:p>
          <a:p>
            <a:pPr lvl="2"/>
            <a:r>
              <a:rPr lang="en-US" dirty="0" smtClean="0"/>
              <a:t>She was beautiful, young and a virgin (2:2)</a:t>
            </a:r>
          </a:p>
          <a:p>
            <a:pPr lvl="2"/>
            <a:r>
              <a:rPr lang="en-US" dirty="0" smtClean="0"/>
              <a:t>Went </a:t>
            </a:r>
            <a:r>
              <a:rPr lang="en-US" dirty="0" smtClean="0"/>
              <a:t>through 12 </a:t>
            </a:r>
            <a:r>
              <a:rPr lang="en-US" dirty="0" smtClean="0"/>
              <a:t>mos. </a:t>
            </a:r>
            <a:r>
              <a:rPr lang="en-US" dirty="0" smtClean="0"/>
              <a:t>beauty preparations (2:3, 12)</a:t>
            </a:r>
          </a:p>
          <a:p>
            <a:pPr lvl="2"/>
            <a:r>
              <a:rPr lang="en-US" dirty="0" smtClean="0"/>
              <a:t>King loved </a:t>
            </a:r>
            <a:r>
              <a:rPr lang="en-US" dirty="0" smtClean="0"/>
              <a:t>her more </a:t>
            </a:r>
            <a:r>
              <a:rPr lang="en-US" dirty="0" smtClean="0"/>
              <a:t>than all the other women (2:17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She pleased the king (2:4)</a:t>
            </a:r>
          </a:p>
          <a:p>
            <a:pPr lvl="3"/>
            <a:r>
              <a:rPr lang="en-US" dirty="0" smtClean="0"/>
              <a:t>She obtained grace &amp; favor in his sight (2:17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Vivid Picture of </a:t>
            </a:r>
            <a:r>
              <a:rPr lang="en-US" u="sng" dirty="0" smtClean="0"/>
              <a:t>Heroic</a:t>
            </a:r>
            <a:r>
              <a:rPr lang="en-US" dirty="0" smtClean="0"/>
              <a:t> </a:t>
            </a:r>
            <a:r>
              <a:rPr lang="en-US" u="sng" dirty="0" smtClean="0"/>
              <a:t>Selflessness</a:t>
            </a:r>
            <a:r>
              <a:rPr lang="en-US" dirty="0" smtClean="0"/>
              <a:t> = Esther</a:t>
            </a:r>
          </a:p>
          <a:p>
            <a:pPr lvl="1"/>
            <a:r>
              <a:rPr lang="en-US" dirty="0" smtClean="0"/>
              <a:t>What kind of woman was Esther leading up to the plot?</a:t>
            </a:r>
          </a:p>
          <a:p>
            <a:pPr lvl="2"/>
            <a:r>
              <a:rPr lang="en-US" dirty="0" smtClean="0"/>
              <a:t>She obtained the favor of the king’s custodian (2:9)</a:t>
            </a:r>
          </a:p>
          <a:p>
            <a:pPr lvl="2"/>
            <a:r>
              <a:rPr lang="en-US" dirty="0" smtClean="0"/>
              <a:t>When she could take “whatever she desired” before the king (2:13), she took only what the king’s custodian advised (2:15)</a:t>
            </a:r>
          </a:p>
          <a:p>
            <a:pPr lvl="2"/>
            <a:r>
              <a:rPr lang="en-US" dirty="0" smtClean="0"/>
              <a:t>She “obtained favor in the sight of all who saw her” (2:15)</a:t>
            </a:r>
          </a:p>
          <a:p>
            <a:pPr lvl="2"/>
            <a:r>
              <a:rPr lang="en-US" dirty="0" smtClean="0"/>
              <a:t>She “obeyed the command of Mordecai” (2:20)</a:t>
            </a:r>
          </a:p>
          <a:p>
            <a:pPr lvl="2"/>
            <a:r>
              <a:rPr lang="en-US" dirty="0" smtClean="0"/>
              <a:t>She was “deeply distressed” </a:t>
            </a:r>
            <a:r>
              <a:rPr lang="en-US" dirty="0" smtClean="0"/>
              <a:t>when she heard of the </a:t>
            </a:r>
            <a:r>
              <a:rPr lang="en-US" dirty="0" smtClean="0"/>
              <a:t>plot (4:4)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A Vivid Picture of </a:t>
            </a:r>
            <a:r>
              <a:rPr lang="en-US" u="sng" dirty="0" smtClean="0"/>
              <a:t>Heroic</a:t>
            </a:r>
            <a:r>
              <a:rPr lang="en-US" dirty="0" smtClean="0"/>
              <a:t> </a:t>
            </a:r>
            <a:r>
              <a:rPr lang="en-US" u="sng" dirty="0" smtClean="0"/>
              <a:t>Selflessness</a:t>
            </a:r>
            <a:r>
              <a:rPr lang="en-US" dirty="0" smtClean="0"/>
              <a:t> = Esther</a:t>
            </a:r>
          </a:p>
          <a:p>
            <a:pPr lvl="1"/>
            <a:r>
              <a:rPr lang="en-US" dirty="0" smtClean="0"/>
              <a:t>What did Mordecai ask Queen Esther to do about the plot to kill the Jews?</a:t>
            </a:r>
          </a:p>
          <a:p>
            <a:pPr lvl="2"/>
            <a:r>
              <a:rPr lang="en-US" dirty="0" smtClean="0"/>
              <a:t>Commanded her to go in to the king to plead for her people (4:8)</a:t>
            </a:r>
          </a:p>
          <a:p>
            <a:pPr lvl="2"/>
            <a:r>
              <a:rPr lang="en-US" dirty="0" smtClean="0"/>
              <a:t>Told her that, as a Jew, she would not escape death (4:13)</a:t>
            </a:r>
          </a:p>
          <a:p>
            <a:pPr lvl="2"/>
            <a:r>
              <a:rPr lang="en-US" dirty="0" smtClean="0"/>
              <a:t>Assured her that if she was silent:</a:t>
            </a:r>
          </a:p>
          <a:p>
            <a:pPr lvl="3"/>
            <a:r>
              <a:rPr lang="en-US" dirty="0" smtClean="0"/>
              <a:t>God would raise up help from another place (4:14)</a:t>
            </a:r>
          </a:p>
          <a:p>
            <a:pPr lvl="3"/>
            <a:r>
              <a:rPr lang="en-US" dirty="0" smtClean="0"/>
              <a:t>She and her family would perish (4:14)</a:t>
            </a:r>
          </a:p>
          <a:p>
            <a:pPr lvl="2"/>
            <a:r>
              <a:rPr lang="en-US" dirty="0" smtClean="0"/>
              <a:t>Proposed </a:t>
            </a:r>
            <a:r>
              <a:rPr lang="en-US" dirty="0" smtClean="0"/>
              <a:t>that </a:t>
            </a:r>
            <a:r>
              <a:rPr lang="en-US" dirty="0" smtClean="0"/>
              <a:t>she was in her current position by the providence of God in order to save His people (4:14)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Esther about </a:t>
            </a:r>
            <a:r>
              <a:rPr lang="en-US" sz="4000" dirty="0" smtClean="0">
                <a:solidFill>
                  <a:schemeClr val="bg1"/>
                </a:solidFill>
              </a:rPr>
              <a:t>SELFLESSNESS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A Vivid Picture of </a:t>
            </a:r>
            <a:r>
              <a:rPr lang="en-US" u="sng" dirty="0" smtClean="0"/>
              <a:t>Heroic</a:t>
            </a:r>
            <a:r>
              <a:rPr lang="en-US" dirty="0" smtClean="0"/>
              <a:t> </a:t>
            </a:r>
            <a:r>
              <a:rPr lang="en-US" u="sng" dirty="0" smtClean="0"/>
              <a:t>Selflessness</a:t>
            </a:r>
            <a:r>
              <a:rPr lang="en-US" dirty="0" smtClean="0"/>
              <a:t> = Esther</a:t>
            </a:r>
          </a:p>
          <a:p>
            <a:pPr lvl="1"/>
            <a:r>
              <a:rPr lang="en-US" dirty="0" smtClean="0"/>
              <a:t>What did Esther do when faced with </a:t>
            </a:r>
            <a:r>
              <a:rPr lang="en-US" dirty="0" smtClean="0"/>
              <a:t>ultimate </a:t>
            </a:r>
            <a:r>
              <a:rPr lang="en-US" dirty="0" smtClean="0"/>
              <a:t>challenge?</a:t>
            </a:r>
          </a:p>
          <a:p>
            <a:pPr lvl="2"/>
            <a:r>
              <a:rPr lang="en-US" dirty="0" smtClean="0"/>
              <a:t>Had been </a:t>
            </a:r>
            <a:r>
              <a:rPr lang="en-US" dirty="0" smtClean="0"/>
              <a:t>Queen of Persia for 5 years (2:16; 3:7)</a:t>
            </a:r>
          </a:p>
          <a:p>
            <a:pPr lvl="2"/>
            <a:r>
              <a:rPr lang="en-US" dirty="0" smtClean="0"/>
              <a:t>She (and everyone else) knew the law:</a:t>
            </a:r>
          </a:p>
          <a:p>
            <a:pPr lvl="3"/>
            <a:r>
              <a:rPr lang="en-US" sz="2400" dirty="0" smtClean="0"/>
              <a:t>No one permitted in King’s inner court uncalled (4:11)</a:t>
            </a:r>
          </a:p>
          <a:p>
            <a:pPr lvl="3"/>
            <a:r>
              <a:rPr lang="en-US" sz="2400" dirty="0" smtClean="0"/>
              <a:t>One law: all put to death for such (4:11)</a:t>
            </a:r>
          </a:p>
          <a:p>
            <a:pPr lvl="3"/>
            <a:r>
              <a:rPr lang="en-US" sz="2400" dirty="0" smtClean="0"/>
              <a:t>One exception: King holds up his golden scepter (4:11)</a:t>
            </a:r>
          </a:p>
          <a:p>
            <a:pPr lvl="3"/>
            <a:r>
              <a:rPr lang="en-US" sz="2400" dirty="0" smtClean="0"/>
              <a:t>And she had not been called in 30 days (4:11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1347</Words>
  <Application>Microsoft Office PowerPoint</Application>
  <PresentationFormat>On-screen Show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  <vt:lpstr>What living lessons can  21st-century Christians learn from Esther about SELFLESSNESS?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13</cp:revision>
  <dcterms:created xsi:type="dcterms:W3CDTF">2012-06-15T01:14:57Z</dcterms:created>
  <dcterms:modified xsi:type="dcterms:W3CDTF">2012-06-19T22:55:55Z</dcterms:modified>
</cp:coreProperties>
</file>