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7" r:id="rId4"/>
    <p:sldId id="268" r:id="rId5"/>
    <p:sldId id="27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AC00"/>
    <a:srgbClr val="D7D200"/>
    <a:srgbClr val="FFFF66"/>
    <a:srgbClr val="99FF99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24" y="-9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4" descr="belong_slide"/>
          <p:cNvPicPr>
            <a:picLocks noChangeAspect="1" noChangeArrowheads="1"/>
          </p:cNvPicPr>
          <p:nvPr userDrawn="1"/>
        </p:nvPicPr>
        <p:blipFill>
          <a:blip r:embed="rId2" cstate="print"/>
          <a:srcRect b="17759"/>
          <a:stretch>
            <a:fillRect/>
          </a:stretch>
        </p:blipFill>
        <p:spPr bwMode="auto">
          <a:xfrm>
            <a:off x="0" y="1219200"/>
            <a:ext cx="9144000" cy="56388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81200"/>
            <a:ext cx="8686800" cy="609600"/>
          </a:xfrm>
        </p:spPr>
        <p:txBody>
          <a:bodyPr>
            <a:noAutofit/>
          </a:bodyPr>
          <a:lstStyle>
            <a:lvl1pPr>
              <a:defRPr sz="4000" b="1">
                <a:solidFill>
                  <a:srgbClr val="FFFF00"/>
                </a:solidFill>
                <a:effectLst>
                  <a:outerShdw blurRad="25400" dist="25400" dir="2700000" algn="ctr" rotWithShape="0">
                    <a:schemeClr val="bg1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8686800" cy="4191000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  <a:lvl2pPr>
              <a:defRPr sz="2400" b="1">
                <a:solidFill>
                  <a:srgbClr val="FFFF66"/>
                </a:solidFill>
              </a:defRPr>
            </a:lvl2pPr>
            <a:lvl3pPr>
              <a:defRPr sz="2000" b="1">
                <a:solidFill>
                  <a:srgbClr val="FFFF66"/>
                </a:solidFill>
              </a:defRPr>
            </a:lvl3pPr>
            <a:lvl4pPr>
              <a:defRPr sz="1800" b="1">
                <a:solidFill>
                  <a:schemeClr val="bg1"/>
                </a:solidFill>
              </a:defRPr>
            </a:lvl4pPr>
            <a:lvl5pPr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A104-E32D-4A5B-BE9E-597E50F89876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4" descr="belong_slid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3A104-E32D-4A5B-BE9E-597E50F89876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B1DE9-E312-4D7B-9E19-6F8178E5B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5690" y="3886200"/>
            <a:ext cx="827111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Treating My Family</a:t>
            </a:r>
          </a:p>
        </p:txBody>
      </p:sp>
      <p:sp>
        <p:nvSpPr>
          <p:cNvPr id="3" name="Rectangle 2"/>
          <p:cNvSpPr/>
          <p:nvPr/>
        </p:nvSpPr>
        <p:spPr>
          <a:xfrm>
            <a:off x="159075" y="5020270"/>
            <a:ext cx="8840882" cy="10618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3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Lucida Handwriting" pitchFamily="66" charset="0"/>
              </a:rPr>
              <a:t>Like I’d Treat Jesus</a:t>
            </a:r>
            <a:endParaRPr lang="en-US" sz="63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Lucida Handwriting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49711" y="685800"/>
            <a:ext cx="489428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Lucida Handwriting" pitchFamily="66" charset="0"/>
              </a:rPr>
              <a:t>My Church Family</a:t>
            </a:r>
            <a:endParaRPr lang="en-US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Lucida Handwriting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35052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chemeClr val="bg1"/>
                </a:solidFill>
              </a:rPr>
              <a:t>Lesson 7</a:t>
            </a:r>
            <a:r>
              <a:rPr lang="en-US" sz="2800" b="1" dirty="0" smtClean="0">
                <a:solidFill>
                  <a:schemeClr val="bg1"/>
                </a:solidFill>
              </a:rPr>
              <a:t>: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15200" y="587758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chemeClr val="bg1"/>
                </a:solidFill>
              </a:rPr>
              <a:t>(cont.)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81200"/>
            <a:ext cx="9144000" cy="609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“Christ-ward” </a:t>
            </a:r>
            <a:r>
              <a:rPr lang="en-US" sz="3600" u="sng" dirty="0" smtClean="0"/>
              <a:t>Attitudes</a:t>
            </a:r>
            <a:r>
              <a:rPr lang="en-US" sz="3600" dirty="0" smtClean="0"/>
              <a:t> Toward One Another</a:t>
            </a:r>
            <a:endParaRPr lang="en-US" sz="3400" spc="-2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8915400" cy="4191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624"/>
              </a:spcBef>
            </a:pPr>
            <a:r>
              <a:rPr lang="en-US" sz="2600" dirty="0" smtClean="0"/>
              <a:t>“</a:t>
            </a:r>
            <a:r>
              <a:rPr lang="en-US" sz="2600" u="sng" dirty="0" smtClean="0"/>
              <a:t>Love</a:t>
            </a:r>
            <a:r>
              <a:rPr lang="en-US" sz="2600" dirty="0" smtClean="0"/>
              <a:t> one another” – John 13:34, 35</a:t>
            </a:r>
          </a:p>
          <a:p>
            <a:pPr>
              <a:lnSpc>
                <a:spcPct val="80000"/>
              </a:lnSpc>
              <a:spcBef>
                <a:spcPts val="624"/>
              </a:spcBef>
            </a:pPr>
            <a:r>
              <a:rPr lang="en-US" sz="2600" dirty="0" smtClean="0"/>
              <a:t>“</a:t>
            </a:r>
            <a:r>
              <a:rPr lang="en-US" sz="2600" u="sng" dirty="0" smtClean="0"/>
              <a:t>Compassion</a:t>
            </a:r>
            <a:r>
              <a:rPr lang="en-US" sz="2600" dirty="0" smtClean="0"/>
              <a:t> for one another” – 1 Pet. 3:8</a:t>
            </a:r>
          </a:p>
          <a:p>
            <a:pPr lvl="1">
              <a:lnSpc>
                <a:spcPct val="80000"/>
              </a:lnSpc>
              <a:spcBef>
                <a:spcPts val="624"/>
              </a:spcBef>
            </a:pPr>
            <a:r>
              <a:rPr lang="en-US" sz="2200" dirty="0" smtClean="0"/>
              <a:t>“</a:t>
            </a:r>
            <a:r>
              <a:rPr lang="en-US" sz="2200" u="sng" dirty="0" smtClean="0"/>
              <a:t>Same</a:t>
            </a:r>
            <a:r>
              <a:rPr lang="en-US" sz="2200" dirty="0" smtClean="0"/>
              <a:t> mind toward one another” – Rom. 12:16</a:t>
            </a:r>
          </a:p>
          <a:p>
            <a:pPr lvl="1">
              <a:lnSpc>
                <a:spcPct val="80000"/>
              </a:lnSpc>
              <a:spcBef>
                <a:spcPts val="624"/>
              </a:spcBef>
            </a:pPr>
            <a:r>
              <a:rPr lang="en-US" sz="2200" dirty="0" smtClean="0"/>
              <a:t>“</a:t>
            </a:r>
            <a:r>
              <a:rPr lang="en-US" sz="2200" u="sng" dirty="0" smtClean="0"/>
              <a:t>Consider</a:t>
            </a:r>
            <a:r>
              <a:rPr lang="en-US" sz="2200" dirty="0" smtClean="0"/>
              <a:t> one another” – Heb. 10:24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“Giving </a:t>
            </a:r>
            <a:r>
              <a:rPr lang="en-US" sz="2600" u="sng" dirty="0" smtClean="0"/>
              <a:t>preference</a:t>
            </a:r>
            <a:r>
              <a:rPr lang="en-US" sz="2600" dirty="0" smtClean="0"/>
              <a:t> to one another” – Rom. 12:10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Submissive</a:t>
            </a:r>
            <a:r>
              <a:rPr lang="en-US" sz="2200" dirty="0" smtClean="0"/>
              <a:t> to one another” – 1 Pet. 5:5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“Have the </a:t>
            </a:r>
            <a:r>
              <a:rPr lang="en-US" sz="2200" u="sng" dirty="0" smtClean="0"/>
              <a:t>same care</a:t>
            </a:r>
            <a:r>
              <a:rPr lang="en-US" sz="2200" dirty="0" smtClean="0"/>
              <a:t> for one another” – 1 Cor. 12:25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“Be </a:t>
            </a:r>
            <a:r>
              <a:rPr lang="en-US" sz="2600" u="sng" dirty="0" smtClean="0"/>
              <a:t>kindly affectionate</a:t>
            </a:r>
            <a:r>
              <a:rPr lang="en-US" sz="2600" dirty="0" smtClean="0"/>
              <a:t> to one another” – Rom. 12:10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</a:t>
            </a:r>
            <a:r>
              <a:rPr lang="en-US" sz="2600" u="sng" dirty="0" smtClean="0"/>
              <a:t>Bearing</a:t>
            </a:r>
            <a:r>
              <a:rPr lang="en-US" sz="2600" dirty="0" smtClean="0"/>
              <a:t> with one another” – Eph. 4:2; Col. 3:13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Be at peace</a:t>
            </a:r>
            <a:r>
              <a:rPr lang="en-US" sz="2200" dirty="0" smtClean="0"/>
              <a:t> with one another” – Mark 9:50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</a:t>
            </a:r>
            <a:r>
              <a:rPr lang="en-US" sz="2600" u="sng" dirty="0" smtClean="0"/>
              <a:t>Forgiving</a:t>
            </a:r>
            <a:r>
              <a:rPr lang="en-US" sz="2600" dirty="0" smtClean="0"/>
              <a:t> one another” – Eph. 4:32</a:t>
            </a:r>
          </a:p>
          <a:p>
            <a:pPr>
              <a:lnSpc>
                <a:spcPct val="80000"/>
              </a:lnSpc>
            </a:pPr>
            <a:endParaRPr lang="en-US" sz="2600" dirty="0" smtClean="0"/>
          </a:p>
          <a:p>
            <a:pPr>
              <a:lnSpc>
                <a:spcPct val="80000"/>
              </a:lnSpc>
              <a:spcBef>
                <a:spcPts val="624"/>
              </a:spcBef>
            </a:pPr>
            <a:endParaRPr lang="en-US" sz="2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81200"/>
            <a:ext cx="9144000" cy="609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“Christ-ward” </a:t>
            </a:r>
            <a:r>
              <a:rPr lang="en-US" sz="3600" u="sng" dirty="0" smtClean="0"/>
              <a:t>Actions</a:t>
            </a:r>
            <a:r>
              <a:rPr lang="en-US" sz="3600" dirty="0" smtClean="0"/>
              <a:t> Toward One Another</a:t>
            </a:r>
            <a:endParaRPr lang="en-US" sz="3400" spc="-2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8915400" cy="4191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600" dirty="0" smtClean="0"/>
              <a:t>“</a:t>
            </a:r>
            <a:r>
              <a:rPr lang="en-US" sz="2600" u="sng" dirty="0" smtClean="0"/>
              <a:t>Fellowship</a:t>
            </a:r>
            <a:r>
              <a:rPr lang="en-US" sz="2600" dirty="0" smtClean="0"/>
              <a:t> with one another” – 1 John 1:7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Receive</a:t>
            </a:r>
            <a:r>
              <a:rPr lang="en-US" sz="2200" dirty="0" smtClean="0"/>
              <a:t> one another” – Rom. 15:7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Greet</a:t>
            </a:r>
            <a:r>
              <a:rPr lang="en-US" sz="2200" dirty="0" smtClean="0"/>
              <a:t> one another” – Rom. 16:16; 1 Pet. 5:14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Hospitable</a:t>
            </a:r>
            <a:r>
              <a:rPr lang="en-US" sz="2200" dirty="0" smtClean="0"/>
              <a:t> to one another” – 1 Pet. 4:9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</a:t>
            </a:r>
            <a:r>
              <a:rPr lang="en-US" sz="2600" u="sng" dirty="0" smtClean="0"/>
              <a:t>Serve</a:t>
            </a:r>
            <a:r>
              <a:rPr lang="en-US" sz="2600" dirty="0" smtClean="0"/>
              <a:t> one another” – Gal. 5:13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Bear</a:t>
            </a:r>
            <a:r>
              <a:rPr lang="en-US" sz="2200" dirty="0" smtClean="0"/>
              <a:t> one another’s </a:t>
            </a:r>
            <a:r>
              <a:rPr lang="en-US" sz="2200" u="sng" dirty="0" smtClean="0"/>
              <a:t>burdens</a:t>
            </a:r>
            <a:r>
              <a:rPr lang="en-US" sz="2200" dirty="0" smtClean="0"/>
              <a:t>” – Gal. 6:2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Comfort</a:t>
            </a:r>
            <a:r>
              <a:rPr lang="en-US" sz="2200" dirty="0" smtClean="0"/>
              <a:t> one another” – 1 Thess. 4:18; 5:11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81200"/>
            <a:ext cx="9144000" cy="609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“Christ-ward” </a:t>
            </a:r>
            <a:r>
              <a:rPr lang="en-US" sz="3600" u="sng" dirty="0" smtClean="0"/>
              <a:t>Actions</a:t>
            </a:r>
            <a:r>
              <a:rPr lang="en-US" sz="3600" dirty="0" smtClean="0"/>
              <a:t> Toward One Another</a:t>
            </a:r>
            <a:endParaRPr lang="en-US" sz="3400" spc="-2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8915400" cy="4191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600" dirty="0" smtClean="0"/>
              <a:t>“Fellowship with one another” – 1 John 1:7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“Serve one another” – Gal. 5:13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</a:t>
            </a:r>
            <a:r>
              <a:rPr lang="en-US" sz="2600" u="sng" dirty="0" smtClean="0"/>
              <a:t>Edify</a:t>
            </a:r>
            <a:r>
              <a:rPr lang="en-US" sz="2600" dirty="0" smtClean="0"/>
              <a:t> one another” – 1 Thess. 5:11; Rom. 14:19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Exhort</a:t>
            </a:r>
            <a:r>
              <a:rPr lang="en-US" sz="2200" dirty="0" smtClean="0"/>
              <a:t> one another” – Heb. 3:13; 10:25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“Stir up </a:t>
            </a:r>
            <a:r>
              <a:rPr lang="en-US" sz="2200" u="sng" dirty="0" smtClean="0"/>
              <a:t>love</a:t>
            </a:r>
            <a:r>
              <a:rPr lang="en-US" sz="2200" dirty="0" smtClean="0"/>
              <a:t>” – Heb. 10:24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“Stir up…</a:t>
            </a:r>
            <a:r>
              <a:rPr lang="en-US" sz="2200" u="sng" dirty="0" smtClean="0"/>
              <a:t>good works</a:t>
            </a:r>
            <a:r>
              <a:rPr lang="en-US" sz="2200" dirty="0" smtClean="0"/>
              <a:t>” – Heb. 10:24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Admonish</a:t>
            </a:r>
            <a:r>
              <a:rPr lang="en-US" sz="2200" dirty="0" smtClean="0"/>
              <a:t> one another” – Rom. 15:14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</a:t>
            </a:r>
            <a:r>
              <a:rPr lang="en-US" sz="2600" u="sng" dirty="0" smtClean="0"/>
              <a:t>Pray</a:t>
            </a:r>
            <a:r>
              <a:rPr lang="en-US" sz="2600" dirty="0" smtClean="0"/>
              <a:t> for one another” – James 5:16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Confess trespasses</a:t>
            </a:r>
            <a:r>
              <a:rPr lang="en-US" sz="2200" dirty="0" smtClean="0"/>
              <a:t> to one another” – Jas. 5:16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“</a:t>
            </a:r>
            <a:r>
              <a:rPr lang="en-US" sz="2600" u="sng" dirty="0" smtClean="0"/>
              <a:t>Speaking/Teaching</a:t>
            </a:r>
            <a:r>
              <a:rPr lang="en-US" sz="2600" dirty="0" smtClean="0"/>
              <a:t> one another” in </a:t>
            </a:r>
            <a:r>
              <a:rPr lang="en-US" sz="2600" u="sng" dirty="0" smtClean="0"/>
              <a:t>song</a:t>
            </a:r>
            <a:r>
              <a:rPr lang="en-US" sz="2600" dirty="0" smtClean="0"/>
              <a:t>– Ep. 5:19; Col. 3:16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“</a:t>
            </a:r>
            <a:r>
              <a:rPr lang="en-US" sz="2200" u="sng" dirty="0" smtClean="0"/>
              <a:t>Wait for</a:t>
            </a:r>
            <a:r>
              <a:rPr lang="en-US" sz="2200" dirty="0" smtClean="0"/>
              <a:t> one another” – 1 Cor. 11:33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81200"/>
            <a:ext cx="9144000" cy="609600"/>
          </a:xfrm>
        </p:spPr>
        <p:txBody>
          <a:bodyPr>
            <a:noAutofit/>
          </a:bodyPr>
          <a:lstStyle/>
          <a:p>
            <a:r>
              <a:rPr lang="en-US" sz="3500" dirty="0" smtClean="0"/>
              <a:t>Being Members of One Another Is </a:t>
            </a:r>
            <a:r>
              <a:rPr lang="en-US" sz="3500" u="sng" dirty="0" smtClean="0"/>
              <a:t>Not Optional</a:t>
            </a:r>
            <a:r>
              <a:rPr lang="en-US" sz="3500" dirty="0" smtClean="0"/>
              <a:t>!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u="sng" dirty="0" smtClean="0"/>
              <a:t>need</a:t>
            </a:r>
            <a:r>
              <a:rPr lang="en-US" dirty="0" smtClean="0"/>
              <a:t> each other! – 1 Cor. 12:12-27</a:t>
            </a:r>
          </a:p>
          <a:p>
            <a:r>
              <a:rPr lang="en-US" dirty="0" smtClean="0"/>
              <a:t>We </a:t>
            </a:r>
            <a:r>
              <a:rPr lang="en-US" u="sng" dirty="0" smtClean="0"/>
              <a:t>belong</a:t>
            </a:r>
            <a:r>
              <a:rPr lang="en-US" dirty="0" smtClean="0"/>
              <a:t> to each other! – Rom. 12:4-5; Eph. 4:25</a:t>
            </a:r>
          </a:p>
          <a:p>
            <a:r>
              <a:rPr lang="en-US" dirty="0" smtClean="0"/>
              <a:t>We </a:t>
            </a:r>
            <a:r>
              <a:rPr lang="en-US" u="sng" dirty="0" smtClean="0"/>
              <a:t>are responsible</a:t>
            </a:r>
            <a:r>
              <a:rPr lang="en-US" dirty="0" smtClean="0"/>
              <a:t> for each other! – Eph. 4:16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1573</TotalTime>
  <Words>396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“Christ-ward” Attitudes Toward One Another</vt:lpstr>
      <vt:lpstr>“Christ-ward” Actions Toward One Another</vt:lpstr>
      <vt:lpstr>“Christ-ward” Actions Toward One Another</vt:lpstr>
      <vt:lpstr>Being Members of One Another Is Not Optional!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26</cp:revision>
  <dcterms:created xsi:type="dcterms:W3CDTF">2011-08-08T21:50:19Z</dcterms:created>
  <dcterms:modified xsi:type="dcterms:W3CDTF">2012-12-26T23:41:19Z</dcterms:modified>
</cp:coreProperties>
</file>