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C00"/>
    <a:srgbClr val="D7D200"/>
    <a:srgbClr val="FFFF66"/>
    <a:srgbClr val="99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2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2" cstate="print"/>
          <a:srcRect b="17759"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1200"/>
            <a:ext cx="8686800" cy="609600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FFFF00"/>
                </a:solidFill>
                <a:effectLst>
                  <a:outerShdw blurRad="25400" dist="25400" dir="27000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41910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  <a:lvl2pPr>
              <a:defRPr sz="2400" b="1">
                <a:solidFill>
                  <a:srgbClr val="FFFF66"/>
                </a:solidFill>
              </a:defRPr>
            </a:lvl2pPr>
            <a:lvl3pPr>
              <a:defRPr sz="2000" b="1">
                <a:solidFill>
                  <a:srgbClr val="FFFF66"/>
                </a:solidFill>
              </a:defRPr>
            </a:lvl3pPr>
            <a:lvl4pPr>
              <a:defRPr sz="1800" b="1">
                <a:solidFill>
                  <a:schemeClr val="bg1"/>
                </a:solidFill>
              </a:defRPr>
            </a:lvl4pPr>
            <a:lvl5pPr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A104-E32D-4A5B-BE9E-597E50F89876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5690" y="3886200"/>
            <a:ext cx="82711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Treating My Family</a:t>
            </a:r>
          </a:p>
        </p:txBody>
      </p:sp>
      <p:sp>
        <p:nvSpPr>
          <p:cNvPr id="3" name="Rectangle 2"/>
          <p:cNvSpPr/>
          <p:nvPr/>
        </p:nvSpPr>
        <p:spPr>
          <a:xfrm>
            <a:off x="159075" y="5020270"/>
            <a:ext cx="8840882" cy="10618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3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Like I’d Treat Jesus</a:t>
            </a:r>
            <a:endParaRPr lang="en-US" sz="63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49711" y="685800"/>
            <a:ext cx="48942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My Church Family</a:t>
            </a:r>
            <a:endParaRPr lang="en-US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05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</a:rPr>
              <a:t>Lesson </a:t>
            </a:r>
            <a:r>
              <a:rPr lang="en-US" sz="2800" b="1" u="sng" dirty="0" smtClean="0">
                <a:solidFill>
                  <a:schemeClr val="bg1"/>
                </a:solidFill>
              </a:rPr>
              <a:t>6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0" y="58775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(cont.)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Love</a:t>
            </a:r>
            <a:r>
              <a:rPr lang="en-US" sz="2600" dirty="0" smtClean="0"/>
              <a:t> one another” – John 13:34, 35; 15:12, 17; Rom. 13:8; 1 Thess. 4:9; 1 John 3:11; 4:7, 11, 12; 2 John 5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increase &amp; abound</a:t>
            </a:r>
            <a:r>
              <a:rPr lang="en-US" sz="2200" dirty="0" smtClean="0"/>
              <a:t> in love to one another” – 1 Thess. 3:12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one another </a:t>
            </a:r>
            <a:r>
              <a:rPr lang="en-US" sz="2200" u="sng" dirty="0" smtClean="0"/>
              <a:t>fervently</a:t>
            </a:r>
            <a:r>
              <a:rPr lang="en-US" sz="2200" dirty="0" smtClean="0"/>
              <a:t> with a pure heart” – 1 Pet. 1:22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as </a:t>
            </a:r>
            <a:r>
              <a:rPr lang="en-US" sz="2200" u="sng" dirty="0" smtClean="0"/>
              <a:t>brothers</a:t>
            </a:r>
            <a:r>
              <a:rPr lang="en-US" sz="2200" dirty="0" smtClean="0"/>
              <a:t>” – 1 Pet. 3:8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not in </a:t>
            </a:r>
            <a:r>
              <a:rPr lang="en-US" sz="2200" u="sng" dirty="0" smtClean="0"/>
              <a:t>word</a:t>
            </a:r>
            <a:r>
              <a:rPr lang="en-US" sz="2200" dirty="0" smtClean="0"/>
              <a:t> [only] but in </a:t>
            </a:r>
            <a:r>
              <a:rPr lang="en-US" sz="2200" u="sng" dirty="0" smtClean="0"/>
              <a:t>deed &amp; in truth</a:t>
            </a:r>
            <a:r>
              <a:rPr lang="en-US" sz="2200" dirty="0" smtClean="0"/>
              <a:t>” – 1 John 3:17-18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one another as </a:t>
            </a:r>
            <a:r>
              <a:rPr lang="en-US" sz="2200" u="sng" dirty="0" smtClean="0"/>
              <a:t>[Jesus] loved you</a:t>
            </a:r>
            <a:r>
              <a:rPr lang="en-US" sz="2200" dirty="0" smtClean="0"/>
              <a:t>” – John 13:34; 15:12</a:t>
            </a:r>
          </a:p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Compassion</a:t>
            </a:r>
            <a:r>
              <a:rPr lang="en-US" sz="2600" dirty="0" smtClean="0"/>
              <a:t> for one another” – 1 Pet. 3:8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Same</a:t>
            </a:r>
            <a:r>
              <a:rPr lang="en-US" sz="2200" dirty="0" smtClean="0"/>
              <a:t> mind toward one another” – Rom. 12:16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Like-minded</a:t>
            </a:r>
            <a:r>
              <a:rPr lang="en-US" sz="2200" dirty="0" smtClean="0"/>
              <a:t> toward one another” – Rom. 15:5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Consider</a:t>
            </a:r>
            <a:r>
              <a:rPr lang="en-US" sz="2200" dirty="0" smtClean="0"/>
              <a:t> one another” – Heb. 10:24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“Love one another” – John 13:34, 35; 15:12, 17; etc.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“Compassion for one another” –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“Giving </a:t>
            </a:r>
            <a:r>
              <a:rPr lang="en-US" sz="2600" u="sng" dirty="0" smtClean="0"/>
              <a:t>preference</a:t>
            </a:r>
            <a:r>
              <a:rPr lang="en-US" sz="2600" dirty="0" smtClean="0"/>
              <a:t> to one another” – Rom. 12:10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Submissive</a:t>
            </a:r>
            <a:r>
              <a:rPr lang="en-US" sz="2200" dirty="0" smtClean="0"/>
              <a:t> to one another” – 1 Pet. 5:5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Submitting</a:t>
            </a:r>
            <a:r>
              <a:rPr lang="en-US" sz="2200" dirty="0" smtClean="0"/>
              <a:t> to one another” – Eph. 5:21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“Clothed with </a:t>
            </a:r>
            <a:r>
              <a:rPr lang="en-US" sz="2200" u="sng" dirty="0" smtClean="0"/>
              <a:t>humility</a:t>
            </a:r>
            <a:r>
              <a:rPr lang="en-US" sz="2200" dirty="0" smtClean="0"/>
              <a:t>” – 1 Pet. 5:5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Lowliness</a:t>
            </a:r>
            <a:r>
              <a:rPr lang="en-US" sz="2200" dirty="0" smtClean="0"/>
              <a:t>” – Eph. 4:2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Courteous</a:t>
            </a:r>
            <a:r>
              <a:rPr lang="en-US" sz="2200" dirty="0" smtClean="0"/>
              <a:t>” – 1 Pet. </a:t>
            </a:r>
            <a:r>
              <a:rPr lang="en-US" sz="2200" dirty="0" smtClean="0"/>
              <a:t>3:8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“Let no one </a:t>
            </a:r>
            <a:r>
              <a:rPr lang="en-US" sz="2200" u="sng" dirty="0" smtClean="0"/>
              <a:t>seek</a:t>
            </a:r>
            <a:r>
              <a:rPr lang="en-US" sz="2200" dirty="0" smtClean="0"/>
              <a:t> his own good, but each one his </a:t>
            </a:r>
            <a:r>
              <a:rPr lang="en-US" sz="2200" u="sng" dirty="0" smtClean="0"/>
              <a:t>neighbor’s good</a:t>
            </a:r>
            <a:r>
              <a:rPr lang="en-US" sz="2200" dirty="0" smtClean="0"/>
              <a:t>” – 1 Cor. 10:24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“Have the </a:t>
            </a:r>
            <a:r>
              <a:rPr lang="en-US" sz="2200" u="sng" dirty="0" smtClean="0"/>
              <a:t>same care</a:t>
            </a:r>
            <a:r>
              <a:rPr lang="en-US" sz="2200" dirty="0" smtClean="0"/>
              <a:t> for one another” – 1 Cor. 12:25</a:t>
            </a:r>
            <a:endParaRPr lang="en-US" sz="2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“Love one another” – John 13:34, 35; 15:12, 17; etc.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“Compassion for one another” –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“Giving preference to one another” – Rom. 12:10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“Be </a:t>
            </a:r>
            <a:r>
              <a:rPr lang="en-US" sz="2600" u="sng" dirty="0" smtClean="0"/>
              <a:t>kindly affectionate</a:t>
            </a:r>
            <a:r>
              <a:rPr lang="en-US" sz="2600" dirty="0" smtClean="0"/>
              <a:t> to one another” – Rom. 12:10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Gentleness</a:t>
            </a:r>
            <a:r>
              <a:rPr lang="en-US" sz="2200" dirty="0" smtClean="0"/>
              <a:t>” – Eph. 4:2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Kind</a:t>
            </a:r>
            <a:r>
              <a:rPr lang="en-US" sz="2200" dirty="0" smtClean="0"/>
              <a:t> to one another” – Eph. 4:32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Tenderhearted</a:t>
            </a:r>
            <a:r>
              <a:rPr lang="en-US" sz="2200" dirty="0" smtClean="0"/>
              <a:t>” – Eph. 4:32;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Bearing</a:t>
            </a:r>
            <a:r>
              <a:rPr lang="en-US" sz="2600" dirty="0" smtClean="0"/>
              <a:t> with one another” – Eph. 4:2; Col. 3:13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Longsuffering</a:t>
            </a:r>
            <a:r>
              <a:rPr lang="en-US" sz="2200" dirty="0" smtClean="0"/>
              <a:t>” – Eph. </a:t>
            </a:r>
            <a:r>
              <a:rPr lang="en-US" sz="2200" dirty="0" smtClean="0"/>
              <a:t>4:2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Be at peace</a:t>
            </a:r>
            <a:r>
              <a:rPr lang="en-US" sz="2200" dirty="0" smtClean="0"/>
              <a:t> with one another” – Mark 9:50</a:t>
            </a: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Forgiving</a:t>
            </a:r>
            <a:r>
              <a:rPr lang="en-US" sz="2600" dirty="0" smtClean="0"/>
              <a:t> one another” – Eph. 4:32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Actions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Fellowship</a:t>
            </a:r>
            <a:r>
              <a:rPr lang="en-US" sz="2600" dirty="0" smtClean="0"/>
              <a:t> with one another” – 1 John 1:7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Receive</a:t>
            </a:r>
            <a:r>
              <a:rPr lang="en-US" sz="2200" dirty="0" smtClean="0"/>
              <a:t> one another” – Rom. 15:7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Greet</a:t>
            </a:r>
            <a:r>
              <a:rPr lang="en-US" sz="2200" dirty="0" smtClean="0"/>
              <a:t> one another” – Rom. 16:16; 1 Pet. 5:14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Hospitable</a:t>
            </a:r>
            <a:r>
              <a:rPr lang="en-US" sz="2200" dirty="0" smtClean="0"/>
              <a:t> to one another” – 1 Pet. 4:9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Serve</a:t>
            </a:r>
            <a:r>
              <a:rPr lang="en-US" sz="2600" dirty="0" smtClean="0"/>
              <a:t> one another” – Gal. 5:13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Bear</a:t>
            </a:r>
            <a:r>
              <a:rPr lang="en-US" sz="2200" dirty="0" smtClean="0"/>
              <a:t> one another’s </a:t>
            </a:r>
            <a:r>
              <a:rPr lang="en-US" sz="2200" u="sng" dirty="0" smtClean="0"/>
              <a:t>burdens</a:t>
            </a:r>
            <a:r>
              <a:rPr lang="en-US" sz="2200" dirty="0" smtClean="0"/>
              <a:t>” – Gal. 6:2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Comfort</a:t>
            </a:r>
            <a:r>
              <a:rPr lang="en-US" sz="2200" dirty="0" smtClean="0"/>
              <a:t> one another” – 1 Thess. 4:18; 5:11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Actions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“Fellowship with one another” – 1 John 1:7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“Serve one another” – Gal. 5:13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Edify</a:t>
            </a:r>
            <a:r>
              <a:rPr lang="en-US" sz="2600" dirty="0" smtClean="0"/>
              <a:t> one another” – 1 Thess. </a:t>
            </a:r>
            <a:r>
              <a:rPr lang="en-US" sz="2600" dirty="0" smtClean="0"/>
              <a:t>5:11; Rom. 14:19</a:t>
            </a:r>
            <a:endParaRPr lang="en-US" sz="26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Exhort</a:t>
            </a:r>
            <a:r>
              <a:rPr lang="en-US" sz="2200" dirty="0" smtClean="0"/>
              <a:t> one another” – Heb. 3:13; 10:25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“Stir up </a:t>
            </a:r>
            <a:r>
              <a:rPr lang="en-US" sz="2200" u="sng" dirty="0" smtClean="0"/>
              <a:t>love</a:t>
            </a:r>
            <a:r>
              <a:rPr lang="en-US" sz="2200" dirty="0" smtClean="0"/>
              <a:t>” – Heb. 10:24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“Stir up…</a:t>
            </a:r>
            <a:r>
              <a:rPr lang="en-US" sz="2200" u="sng" dirty="0" smtClean="0"/>
              <a:t>good works</a:t>
            </a:r>
            <a:r>
              <a:rPr lang="en-US" sz="2200" dirty="0" smtClean="0"/>
              <a:t>” – Heb. 10:24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Admonish</a:t>
            </a:r>
            <a:r>
              <a:rPr lang="en-US" sz="2200" dirty="0" smtClean="0"/>
              <a:t> one another” – Rom. 15:14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Pray</a:t>
            </a:r>
            <a:r>
              <a:rPr lang="en-US" sz="2600" dirty="0" smtClean="0"/>
              <a:t> for one another” – James 5:16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Confess trespasses</a:t>
            </a:r>
            <a:r>
              <a:rPr lang="en-US" sz="2200" dirty="0" smtClean="0"/>
              <a:t> to one another” – Jas. </a:t>
            </a:r>
            <a:r>
              <a:rPr lang="en-US" sz="2200" dirty="0" smtClean="0"/>
              <a:t>5:16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Speaking/Teaching</a:t>
            </a:r>
            <a:r>
              <a:rPr lang="en-US" sz="2600" dirty="0" smtClean="0"/>
              <a:t> </a:t>
            </a:r>
            <a:r>
              <a:rPr lang="en-US" sz="2600" dirty="0" smtClean="0"/>
              <a:t>one another” in </a:t>
            </a:r>
            <a:r>
              <a:rPr lang="en-US" sz="2600" u="sng" dirty="0" smtClean="0"/>
              <a:t>song</a:t>
            </a:r>
            <a:r>
              <a:rPr lang="en-US" sz="2600" dirty="0" smtClean="0"/>
              <a:t>– Ep. 5:19; Col. 3:16</a:t>
            </a:r>
            <a:endParaRPr lang="en-US" sz="26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Wait for</a:t>
            </a:r>
            <a:r>
              <a:rPr lang="en-US" sz="2200" dirty="0" smtClean="0"/>
              <a:t> </a:t>
            </a:r>
            <a:r>
              <a:rPr lang="en-US" sz="2200" dirty="0" smtClean="0"/>
              <a:t>one another” – </a:t>
            </a:r>
            <a:r>
              <a:rPr lang="en-US" sz="2200" dirty="0" smtClean="0"/>
              <a:t>1 Cor. 11:33</a:t>
            </a:r>
            <a:endParaRPr lang="en-US" sz="2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Being Members of One Another Is </a:t>
            </a:r>
            <a:r>
              <a:rPr lang="en-US" sz="3500" u="sng" dirty="0" smtClean="0"/>
              <a:t>Not Optional</a:t>
            </a:r>
            <a:r>
              <a:rPr lang="en-US" sz="3500" dirty="0" smtClean="0"/>
              <a:t>!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u="sng" dirty="0" smtClean="0"/>
              <a:t>need</a:t>
            </a:r>
            <a:r>
              <a:rPr lang="en-US" dirty="0" smtClean="0"/>
              <a:t> each other! </a:t>
            </a:r>
            <a:r>
              <a:rPr lang="en-US" dirty="0" smtClean="0"/>
              <a:t>– 1 </a:t>
            </a:r>
            <a:r>
              <a:rPr lang="en-US" dirty="0" smtClean="0"/>
              <a:t>Cor. 12:12-27</a:t>
            </a:r>
          </a:p>
          <a:p>
            <a:r>
              <a:rPr lang="en-US" dirty="0" smtClean="0"/>
              <a:t>We </a:t>
            </a:r>
            <a:r>
              <a:rPr lang="en-US" u="sng" dirty="0" smtClean="0"/>
              <a:t>belong</a:t>
            </a:r>
            <a:r>
              <a:rPr lang="en-US" dirty="0" smtClean="0"/>
              <a:t> to each other! –</a:t>
            </a:r>
            <a:r>
              <a:rPr lang="en-US" dirty="0" smtClean="0"/>
              <a:t> Rom. 12:4-5; </a:t>
            </a:r>
            <a:r>
              <a:rPr lang="en-US" dirty="0" smtClean="0"/>
              <a:t>Eph. 4:25</a:t>
            </a:r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670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“Christ-ward” Attitudes Toward One Another</vt:lpstr>
      <vt:lpstr>“Christ-ward” Attitudes Toward One Another</vt:lpstr>
      <vt:lpstr>“Christ-ward” Attitudes Toward One Another</vt:lpstr>
      <vt:lpstr>“Christ-ward” Actions Toward One Another</vt:lpstr>
      <vt:lpstr>“Christ-ward” Actions Toward One Another</vt:lpstr>
      <vt:lpstr>Being Members of One Another Is Not Optional!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23</cp:revision>
  <dcterms:created xsi:type="dcterms:W3CDTF">2011-08-08T21:50:19Z</dcterms:created>
  <dcterms:modified xsi:type="dcterms:W3CDTF">2012-12-21T16:22:44Z</dcterms:modified>
</cp:coreProperties>
</file>