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D7D200"/>
    <a:srgbClr val="FFFF66"/>
    <a:srgbClr val="99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62" y="-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2" cstate="print"/>
          <a:srcRect b="17759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86800" cy="6096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FFFF00"/>
                </a:solidFill>
                <a:effectLst>
                  <a:outerShdw blurRad="25400" dist="25400" dir="27000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41910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  <a:lvl2pPr>
              <a:defRPr sz="2400" b="1">
                <a:solidFill>
                  <a:srgbClr val="FFFF66"/>
                </a:solidFill>
              </a:defRPr>
            </a:lvl2pPr>
            <a:lvl3pPr>
              <a:defRPr sz="2000" b="1">
                <a:solidFill>
                  <a:srgbClr val="FFFF66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A104-E32D-4A5B-BE9E-597E50F89876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90" y="3886200"/>
            <a:ext cx="82711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Treating My Family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075" y="5020270"/>
            <a:ext cx="8840882" cy="10618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3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Like I’d Treat Jesus</a:t>
            </a:r>
            <a:endParaRPr lang="en-US" sz="63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9711" y="685800"/>
            <a:ext cx="48942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05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4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family…by faith (Gal. 3:26-27)</a:t>
            </a:r>
            <a:endParaRPr lang="en-US" sz="4400" dirty="0" smtClean="0"/>
          </a:p>
          <a:p>
            <a:r>
              <a:rPr lang="en-US" dirty="0" smtClean="0"/>
              <a:t>We are all family…by birth (Gal. 3:26-27)</a:t>
            </a:r>
            <a:endParaRPr lang="en-US" sz="4400" dirty="0" smtClean="0"/>
          </a:p>
          <a:p>
            <a:r>
              <a:rPr lang="en-US" dirty="0" smtClean="0"/>
              <a:t>We are all family…without distinction (Gal. 3:28)</a:t>
            </a:r>
          </a:p>
          <a:p>
            <a:r>
              <a:rPr lang="en-US" dirty="0" smtClean="0"/>
              <a:t>We are all family…by adoption (Gal. 3:29)</a:t>
            </a:r>
          </a:p>
          <a:p>
            <a:r>
              <a:rPr lang="en-US" dirty="0" smtClean="0"/>
              <a:t>We are all family…with one real, common purpose = C</a:t>
            </a:r>
            <a:r>
              <a:rPr lang="en-US" sz="2800" dirty="0" smtClean="0"/>
              <a:t>HRIST!</a:t>
            </a:r>
            <a:endParaRPr lang="en-US" sz="4400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We are all family…in God’s “church family”</a:t>
            </a:r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wants</a:t>
            </a:r>
            <a:r>
              <a:rPr lang="en-US" dirty="0" smtClean="0"/>
              <a:t> everyone to be in the family</a:t>
            </a:r>
            <a:endParaRPr lang="en-US" sz="4000" dirty="0" smtClean="0"/>
          </a:p>
          <a:p>
            <a:pPr lvl="2"/>
            <a:r>
              <a:rPr lang="en-US" dirty="0" smtClean="0"/>
              <a:t>“Outsiders” (Matt. 28:18-20)</a:t>
            </a:r>
            <a:endParaRPr lang="en-US" sz="3400" dirty="0" smtClean="0"/>
          </a:p>
          <a:p>
            <a:pPr lvl="2"/>
            <a:r>
              <a:rPr lang="en-US" dirty="0" smtClean="0"/>
              <a:t>“Insiders” (Gal. 6:1-2; Jas. 5:19-20)</a:t>
            </a:r>
            <a:endParaRPr lang="en-US" sz="3400" dirty="0" smtClean="0"/>
          </a:p>
          <a:p>
            <a:pPr lvl="2"/>
            <a:r>
              <a:rPr lang="en-US" dirty="0" smtClean="0"/>
              <a:t>“The little children” (Matt. 19:13-14; 18:3; Mark 9:37)</a:t>
            </a:r>
            <a:endParaRPr lang="en-US" sz="3400" dirty="0" smtClean="0"/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gives</a:t>
            </a:r>
            <a:r>
              <a:rPr lang="en-US" dirty="0" smtClean="0"/>
              <a:t> each member the sense of belonging.</a:t>
            </a:r>
            <a:endParaRPr lang="en-US" sz="4000" dirty="0" smtClean="0"/>
          </a:p>
          <a:p>
            <a:pPr lvl="2"/>
            <a:r>
              <a:rPr lang="en-US" dirty="0" smtClean="0"/>
              <a:t>Those “born” into a family know they “belong” in the family</a:t>
            </a:r>
            <a:endParaRPr lang="en-US" sz="3400" dirty="0" smtClean="0"/>
          </a:p>
          <a:p>
            <a:pPr lvl="2"/>
            <a:r>
              <a:rPr lang="en-US" dirty="0" smtClean="0"/>
              <a:t>Those “coming in from outside” have a hard time feeling they belong</a:t>
            </a:r>
            <a:endParaRPr lang="en-US" sz="3400" dirty="0" smtClean="0"/>
          </a:p>
          <a:p>
            <a:pPr lvl="2"/>
            <a:r>
              <a:rPr lang="en-US" dirty="0" smtClean="0"/>
              <a:t>Those “little ones growing up” have a hard time feeling they belong</a:t>
            </a:r>
            <a:endParaRPr lang="en-US" sz="3400" dirty="0" smtClean="0"/>
          </a:p>
          <a:p>
            <a:pPr lvl="2"/>
            <a:r>
              <a:rPr lang="en-US" dirty="0" smtClean="0"/>
              <a:t>Every member “belongs to Christ” (Gal. 3:29 + 5:24, NASB)</a:t>
            </a:r>
            <a:endParaRPr lang="en-US" sz="3400" dirty="0" smtClean="0"/>
          </a:p>
          <a:p>
            <a:pPr lvl="2"/>
            <a:r>
              <a:rPr lang="en-US" dirty="0" smtClean="0"/>
              <a:t>Every member “belongs to the family” (Rom. 12:5 + Gal. 6:10, NIV)</a:t>
            </a:r>
            <a:endParaRPr lang="en-US" sz="3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family…in God’s “church family”</a:t>
            </a:r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accepts</a:t>
            </a:r>
            <a:r>
              <a:rPr lang="en-US" dirty="0" smtClean="0"/>
              <a:t> each member despite being adopted</a:t>
            </a:r>
            <a:endParaRPr lang="en-US" sz="4000" dirty="0" smtClean="0"/>
          </a:p>
          <a:p>
            <a:pPr lvl="2"/>
            <a:r>
              <a:rPr lang="en-US" dirty="0" smtClean="0"/>
              <a:t>Those “adopted” need special attention to feel they actually belong</a:t>
            </a:r>
            <a:endParaRPr lang="en-US" sz="3400" dirty="0" smtClean="0"/>
          </a:p>
          <a:p>
            <a:pPr lvl="2"/>
            <a:r>
              <a:rPr lang="en-US" dirty="0" smtClean="0"/>
              <a:t>What happens if an “adopted” is never made to feel part of the family, is always reminded of being adopted &amp; is always held at arm’s length?</a:t>
            </a:r>
            <a:endParaRPr lang="en-US" sz="3400" dirty="0" smtClean="0"/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loves</a:t>
            </a:r>
            <a:r>
              <a:rPr lang="en-US" dirty="0" smtClean="0"/>
              <a:t> each member despite being imperfect &amp; annoying</a:t>
            </a:r>
            <a:endParaRPr lang="en-US" sz="4000" dirty="0" smtClean="0"/>
          </a:p>
          <a:p>
            <a:pPr lvl="2"/>
            <a:r>
              <a:rPr lang="en-US" dirty="0" smtClean="0"/>
              <a:t>B/c the Father loves each member despite being imperfect &amp; annoying</a:t>
            </a:r>
            <a:endParaRPr lang="en-US" sz="3400" dirty="0" smtClean="0"/>
          </a:p>
          <a:p>
            <a:pPr lvl="2"/>
            <a:r>
              <a:rPr lang="en-US" dirty="0" smtClean="0"/>
              <a:t>We are still His, in His family!</a:t>
            </a:r>
            <a:endParaRPr lang="en-US" sz="3400" dirty="0" smtClean="0"/>
          </a:p>
          <a:p>
            <a:pPr lvl="1"/>
            <a:r>
              <a:rPr lang="en-US" dirty="0" smtClean="0"/>
              <a:t> “We’re part of the family that’s been born again!”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340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Summary of Our Relationship in the Church Family</vt:lpstr>
      <vt:lpstr>Summary of Our Relationship in the Church Family</vt:lpstr>
      <vt:lpstr>Summary of Our Relationship in the Church Family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20</cp:revision>
  <dcterms:created xsi:type="dcterms:W3CDTF">2011-08-08T21:50:19Z</dcterms:created>
  <dcterms:modified xsi:type="dcterms:W3CDTF">2012-12-16T19:53:33Z</dcterms:modified>
</cp:coreProperties>
</file>