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C18"/>
    <a:srgbClr val="FFF9C9"/>
    <a:srgbClr val="F7FFC9"/>
    <a:srgbClr val="FAFFDD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0" autoAdjust="0"/>
    <p:restoredTop sz="86304" autoAdjust="0"/>
  </p:normalViewPr>
  <p:slideViewPr>
    <p:cSldViewPr>
      <p:cViewPr varScale="1">
        <p:scale>
          <a:sx n="56" d="100"/>
          <a:sy n="56" d="100"/>
        </p:scale>
        <p:origin x="-4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B25FE-1285-406D-82D8-238556620BCF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8154-8F21-488D-9DE0-DEF422D19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aul's C's 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Parchment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rgbClr val="000099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>
                <a:solidFill>
                  <a:srgbClr val="A01C18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L:\Events\VBS\2011\VBS_ShipOL_Logo-Color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22875"/>
            <a:ext cx="1657930" cy="1635125"/>
          </a:xfrm>
          <a:prstGeom prst="rect">
            <a:avLst/>
          </a:prstGeom>
          <a:noFill/>
          <a:effectLst>
            <a:outerShdw blurRad="25400" dist="12700" dir="27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C3FE-4662-408C-8118-61E1B127CDC4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417403"/>
            <a:ext cx="82856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Vacation Bible School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r>
              <a:rPr lang="en-US" dirty="0" smtClean="0"/>
              <a:t>Comforted</a:t>
            </a:r>
          </a:p>
          <a:p>
            <a:r>
              <a:rPr lang="en-US" dirty="0" smtClean="0"/>
              <a:t>Cheered</a:t>
            </a:r>
          </a:p>
          <a:p>
            <a:r>
              <a:rPr lang="en-US" dirty="0" smtClean="0"/>
              <a:t>Covered</a:t>
            </a:r>
          </a:p>
          <a:p>
            <a:r>
              <a:rPr lang="en-US" dirty="0" smtClean="0"/>
              <a:t>Carried</a:t>
            </a:r>
          </a:p>
          <a:p>
            <a:r>
              <a:rPr lang="en-US" dirty="0" smtClean="0"/>
              <a:t>Confident</a:t>
            </a:r>
          </a:p>
          <a:p>
            <a:r>
              <a:rPr lang="en-US" dirty="0" smtClean="0"/>
              <a:t>Convinced </a:t>
            </a:r>
          </a:p>
          <a:p>
            <a:pPr lvl="1"/>
            <a:r>
              <a:rPr lang="en-US" dirty="0" smtClean="0"/>
              <a:t>Of depth &amp; power of God’s love – 1 Jn. 3:1; 4:7-19; Jn. 3:16</a:t>
            </a:r>
          </a:p>
          <a:p>
            <a:pPr lvl="1"/>
            <a:r>
              <a:rPr lang="en-US" dirty="0" smtClean="0"/>
              <a:t>That God’s love is always with us &amp; that nothing can separate us from the love of God in Christ – Rom. 8:35-39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5334000"/>
            <a:ext cx="3736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62600" y="5105400"/>
            <a:ext cx="3200400" cy="1143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Philippi in Acts 16, Paul and Silas were:</a:t>
            </a:r>
          </a:p>
          <a:p>
            <a:pPr lvl="1"/>
            <a:r>
              <a:rPr lang="en-US" dirty="0" smtClean="0"/>
              <a:t>Seized &amp; dragged to the authorities – v. 19</a:t>
            </a:r>
          </a:p>
          <a:p>
            <a:pPr lvl="1"/>
            <a:r>
              <a:rPr lang="en-US" dirty="0" smtClean="0"/>
              <a:t>Brought before government officials – v. 20</a:t>
            </a:r>
          </a:p>
          <a:p>
            <a:pPr lvl="1"/>
            <a:r>
              <a:rPr lang="en-US" dirty="0" smtClean="0"/>
              <a:t>Blasphemously accused – v. 20-21</a:t>
            </a:r>
          </a:p>
          <a:p>
            <a:pPr lvl="1"/>
            <a:r>
              <a:rPr lang="en-US" dirty="0" smtClean="0"/>
              <a:t>Vehemently rejected – v. 22</a:t>
            </a:r>
          </a:p>
          <a:p>
            <a:pPr lvl="1"/>
            <a:r>
              <a:rPr lang="en-US" dirty="0" smtClean="0"/>
              <a:t>Condemned – v. 22</a:t>
            </a:r>
          </a:p>
          <a:p>
            <a:pPr lvl="1"/>
            <a:r>
              <a:rPr lang="en-US" dirty="0" smtClean="0"/>
              <a:t>Beaten with many stripes – v. 23</a:t>
            </a:r>
          </a:p>
          <a:p>
            <a:pPr lvl="1"/>
            <a:r>
              <a:rPr lang="en-US" dirty="0" smtClean="0"/>
              <a:t>Thrown in prison – v. 23</a:t>
            </a:r>
          </a:p>
          <a:p>
            <a:pPr lvl="1"/>
            <a:r>
              <a:rPr lang="en-US" dirty="0" smtClean="0"/>
              <a:t>Put into the inner prison – v. 24</a:t>
            </a:r>
          </a:p>
          <a:p>
            <a:pPr lvl="1"/>
            <a:r>
              <a:rPr lang="en-US" dirty="0" smtClean="0"/>
              <a:t>Fastened (their feet) in the stocks – v. 24</a:t>
            </a:r>
          </a:p>
          <a:p>
            <a:pPr lvl="1">
              <a:buNone/>
            </a:pPr>
            <a:r>
              <a:rPr lang="en-US" dirty="0" smtClean="0"/>
              <a:t> 	    – In excruciating pain, uncomfortably positioned and 	                   probably unable to sleep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pPr lvl="1"/>
            <a:r>
              <a:rPr lang="en-US" dirty="0" smtClean="0"/>
              <a:t>By the peace of Christ (neither troubled nor afraid) – John 14:27</a:t>
            </a:r>
          </a:p>
          <a:p>
            <a:pPr lvl="1"/>
            <a:r>
              <a:rPr lang="en-US" dirty="0" smtClean="0"/>
              <a:t>By the God of love &amp; peace who is with you – Rom. 15:33; 2 Cor. 13:11; Phil. 4:9</a:t>
            </a:r>
          </a:p>
          <a:p>
            <a:pPr lvl="1"/>
            <a:r>
              <a:rPr lang="en-US" dirty="0" smtClean="0"/>
              <a:t>By the God of hope who fills all with joy &amp; peace – Rom. 15:13</a:t>
            </a:r>
          </a:p>
          <a:p>
            <a:pPr lvl="1"/>
            <a:r>
              <a:rPr lang="en-US" dirty="0" smtClean="0"/>
              <a:t>By the peace of God which:</a:t>
            </a:r>
          </a:p>
          <a:p>
            <a:pPr lvl="2"/>
            <a:r>
              <a:rPr lang="en-US" dirty="0" smtClean="0"/>
              <a:t>Surpasses all understanding – Phil. 4:7</a:t>
            </a:r>
          </a:p>
          <a:p>
            <a:pPr lvl="2"/>
            <a:r>
              <a:rPr lang="en-US" dirty="0" smtClean="0"/>
              <a:t>Guards your hearts &amp; minds through Christ Jesus – Phil 4:7</a:t>
            </a:r>
          </a:p>
          <a:p>
            <a:pPr lvl="2"/>
            <a:r>
              <a:rPr lang="en-US" dirty="0" smtClean="0"/>
              <a:t>Rules in hearts – Col. 3:15</a:t>
            </a:r>
          </a:p>
          <a:p>
            <a:pPr lvl="2">
              <a:buNone/>
            </a:pPr>
            <a:r>
              <a:rPr lang="en-US" dirty="0" smtClean="0"/>
              <a:t>	(Paul wrote Philippians &amp; Colossians from Roman prison.)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r>
              <a:rPr lang="en-US" dirty="0" smtClean="0"/>
              <a:t>Comforted</a:t>
            </a:r>
          </a:p>
          <a:p>
            <a:pPr lvl="1"/>
            <a:r>
              <a:rPr lang="en-US" dirty="0" smtClean="0"/>
              <a:t>By the Father of mercies and God of all comfort, who comforts us in all our tribulation – 2 Cor. 1:3-5</a:t>
            </a:r>
          </a:p>
          <a:p>
            <a:pPr lvl="1"/>
            <a:r>
              <a:rPr lang="en-US" dirty="0" smtClean="0"/>
              <a:t>By our God and Father, who has loved us and given us everlasting consolation and good hope – 2 Thess. 2:16-17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r>
              <a:rPr lang="en-US" dirty="0" smtClean="0"/>
              <a:t>Comforted</a:t>
            </a:r>
          </a:p>
          <a:p>
            <a:r>
              <a:rPr lang="en-US" dirty="0" smtClean="0"/>
              <a:t>Cheered</a:t>
            </a:r>
          </a:p>
          <a:p>
            <a:pPr lvl="1"/>
            <a:r>
              <a:rPr lang="en-US" dirty="0" smtClean="0"/>
              <a:t>Obviously free from anxieties, even though suffering (their hearts kept on singing) – James 5:13; Prov. 15:13</a:t>
            </a:r>
          </a:p>
          <a:p>
            <a:pPr lvl="1"/>
            <a:r>
              <a:rPr lang="en-US" dirty="0" smtClean="0"/>
              <a:t>The Lord said, “Be of good cheer”</a:t>
            </a:r>
          </a:p>
          <a:p>
            <a:pPr lvl="2"/>
            <a:r>
              <a:rPr lang="en-US" dirty="0" smtClean="0"/>
              <a:t>“It is I, do not be afraid” – Matt. 14:27</a:t>
            </a:r>
          </a:p>
          <a:p>
            <a:pPr lvl="2"/>
            <a:r>
              <a:rPr lang="en-US" dirty="0" smtClean="0"/>
              <a:t>“I have overcome the world” – John 16:33</a:t>
            </a:r>
          </a:p>
          <a:p>
            <a:pPr lvl="2"/>
            <a:r>
              <a:rPr lang="en-US" dirty="0" smtClean="0"/>
              <a:t>“Your faith has made you well” – Matt. 9:22</a:t>
            </a:r>
          </a:p>
          <a:p>
            <a:pPr lvl="2"/>
            <a:r>
              <a:rPr lang="en-US" dirty="0" smtClean="0"/>
              <a:t>“Your sins are forgiven you” – Matt. 9:2</a:t>
            </a:r>
          </a:p>
          <a:p>
            <a:pPr lvl="2"/>
            <a:r>
              <a:rPr lang="en-US" dirty="0" smtClean="0"/>
              <a:t>He said this to Paul while standing beside him – Acts 23:11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r>
              <a:rPr lang="en-US" dirty="0" smtClean="0"/>
              <a:t>Comforted</a:t>
            </a:r>
          </a:p>
          <a:p>
            <a:r>
              <a:rPr lang="en-US" dirty="0" smtClean="0"/>
              <a:t>Cheered</a:t>
            </a:r>
          </a:p>
          <a:p>
            <a:r>
              <a:rPr lang="en-US" dirty="0" smtClean="0"/>
              <a:t>Covered</a:t>
            </a:r>
          </a:p>
          <a:p>
            <a:pPr lvl="1"/>
            <a:r>
              <a:rPr lang="en-US" dirty="0" smtClean="0"/>
              <a:t>Under His wings is refuge and cover – Psa. 91:1-6</a:t>
            </a:r>
          </a:p>
          <a:p>
            <a:pPr lvl="1"/>
            <a:r>
              <a:rPr lang="en-US" dirty="0" smtClean="0"/>
              <a:t>Within the shadow of His hand is safety – Isa. 51:16; 49:2</a:t>
            </a:r>
          </a:p>
          <a:p>
            <a:pPr lvl="1"/>
            <a:r>
              <a:rPr lang="en-US" dirty="0" smtClean="0"/>
              <a:t>Love covers all sins – Prov. 10:12; 1 Pet. 4:8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r>
              <a:rPr lang="en-US" dirty="0" smtClean="0"/>
              <a:t>Comforted</a:t>
            </a:r>
          </a:p>
          <a:p>
            <a:r>
              <a:rPr lang="en-US" dirty="0" smtClean="0"/>
              <a:t>Cheered</a:t>
            </a:r>
          </a:p>
          <a:p>
            <a:r>
              <a:rPr lang="en-US" dirty="0" smtClean="0"/>
              <a:t>Covered</a:t>
            </a:r>
          </a:p>
          <a:p>
            <a:r>
              <a:rPr lang="en-US" dirty="0" smtClean="0"/>
              <a:t>Carried</a:t>
            </a:r>
          </a:p>
          <a:p>
            <a:pPr lvl="1"/>
            <a:r>
              <a:rPr lang="en-US" dirty="0" smtClean="0"/>
              <a:t>God’s love is evident</a:t>
            </a:r>
          </a:p>
          <a:p>
            <a:pPr lvl="2"/>
            <a:r>
              <a:rPr lang="en-US" dirty="0" smtClean="0"/>
              <a:t>He put His people safely &amp; securely in His hand – Deut. 7:8; 33:3</a:t>
            </a:r>
          </a:p>
          <a:p>
            <a:pPr lvl="2"/>
            <a:r>
              <a:rPr lang="en-US" dirty="0" smtClean="0"/>
              <a:t>He carried His sheep in His bosom – Isa. 63:7-9; 40:10-11</a:t>
            </a:r>
          </a:p>
          <a:p>
            <a:pPr lvl="1"/>
            <a:r>
              <a:rPr lang="en-US" dirty="0" smtClean="0"/>
              <a:t>Christ’s love is evident</a:t>
            </a:r>
          </a:p>
          <a:p>
            <a:pPr lvl="2"/>
            <a:r>
              <a:rPr lang="en-US" dirty="0" smtClean="0"/>
              <a:t>The Shepherd &amp; Overseer of your soul “Himself bore our sins in His own body on the tree” – 1 Pet. 2:24-25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Calmed</a:t>
            </a:r>
          </a:p>
          <a:p>
            <a:r>
              <a:rPr lang="en-US" dirty="0" smtClean="0"/>
              <a:t>Comforted</a:t>
            </a:r>
          </a:p>
          <a:p>
            <a:r>
              <a:rPr lang="en-US" dirty="0" smtClean="0"/>
              <a:t>Cheered</a:t>
            </a:r>
          </a:p>
          <a:p>
            <a:r>
              <a:rPr lang="en-US" dirty="0" smtClean="0"/>
              <a:t>Covered</a:t>
            </a:r>
          </a:p>
          <a:p>
            <a:r>
              <a:rPr lang="en-US" dirty="0" smtClean="0"/>
              <a:t>Carried</a:t>
            </a:r>
          </a:p>
          <a:p>
            <a:r>
              <a:rPr lang="en-US" dirty="0" smtClean="0"/>
              <a:t>Confident</a:t>
            </a:r>
          </a:p>
          <a:p>
            <a:pPr lvl="1"/>
            <a:r>
              <a:rPr lang="en-US" dirty="0" smtClean="0"/>
              <a:t>“The Lord loves the righteous” – Psa. 146:8</a:t>
            </a:r>
          </a:p>
          <a:p>
            <a:pPr lvl="1"/>
            <a:r>
              <a:rPr lang="en-US" dirty="0" smtClean="0"/>
              <a:t>The Lord’s love is an everlasting love – Jer. 31:3</a:t>
            </a:r>
          </a:p>
          <a:p>
            <a:pPr lvl="1"/>
            <a:r>
              <a:rPr lang="en-US" dirty="0" smtClean="0"/>
              <a:t>The eyes &amp; ears of the Lord are on His people – 1 Pet. 3:12</a:t>
            </a:r>
          </a:p>
          <a:p>
            <a:pPr lvl="1"/>
            <a:r>
              <a:rPr lang="en-US" dirty="0" smtClean="0"/>
              <a:t>They were not ashamed for others to know of their faith and their love for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95870"/>
            <a:ext cx="33505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Confined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God’s Love Is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Always With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590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soundshack</cp:lastModifiedBy>
  <cp:revision>16</cp:revision>
  <dcterms:created xsi:type="dcterms:W3CDTF">2011-06-18T23:24:26Z</dcterms:created>
  <dcterms:modified xsi:type="dcterms:W3CDTF">2011-06-21T22:58:12Z</dcterms:modified>
</cp:coreProperties>
</file>