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C18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 autoAdjust="0"/>
    <p:restoredTop sz="86304" autoAdjust="0"/>
  </p:normalViewPr>
  <p:slideViewPr>
    <p:cSldViewPr>
      <p:cViewPr varScale="1">
        <p:scale>
          <a:sx n="56" d="100"/>
          <a:sy n="56" d="100"/>
        </p:scale>
        <p:origin x="-4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B25FE-1285-406D-82D8-238556620BCF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8154-8F21-488D-9DE0-DEF422D19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aul's C's 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Parchment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rgbClr val="000099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>
                <a:solidFill>
                  <a:srgbClr val="A01C18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L:\Events\VBS\2011\VBS_ShipOL_Logo-Color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2875"/>
            <a:ext cx="1657930" cy="1635125"/>
          </a:xfrm>
          <a:prstGeom prst="rect">
            <a:avLst/>
          </a:prstGeom>
          <a:noFill/>
          <a:effectLst>
            <a:outerShdw blurRad="25400" dist="12700" dir="27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C3FE-4662-408C-8118-61E1B127CDC4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8129" y="5410200"/>
            <a:ext cx="76224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Vacation Bible School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9940" y="5334000"/>
            <a:ext cx="4451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2724" y="4262497"/>
            <a:ext cx="2218876" cy="20621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pPr lvl="1"/>
            <a:r>
              <a:rPr lang="en-US" dirty="0" smtClean="0"/>
              <a:t>Before his conversion he was zealous toward God – 22:3</a:t>
            </a:r>
          </a:p>
          <a:p>
            <a:pPr lvl="1"/>
            <a:r>
              <a:rPr lang="en-US" dirty="0" smtClean="0"/>
              <a:t>Thought he must work against Jesus – Acts 26:9-11</a:t>
            </a:r>
          </a:p>
          <a:p>
            <a:pPr lvl="1"/>
            <a:r>
              <a:rPr lang="en-US" dirty="0" smtClean="0"/>
              <a:t>He persecuted the church &amp; tried to destroy it – Gal. 1:13</a:t>
            </a:r>
          </a:p>
          <a:p>
            <a:pPr lvl="1"/>
            <a:r>
              <a:rPr lang="en-US" dirty="0" smtClean="0"/>
              <a:t>Did all this in all good conscience before God – Acts 23:1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pPr lvl="1"/>
            <a:r>
              <a:rPr lang="en-US" dirty="0" smtClean="0"/>
              <a:t>Confronted by Jesus, in Whom he had not believed – Acts 9:3-6; cf. 2 Tim. 1:12</a:t>
            </a:r>
          </a:p>
          <a:p>
            <a:pPr lvl="1"/>
            <a:r>
              <a:rPr lang="en-US" dirty="0" smtClean="0"/>
              <a:t>Confronted with heavenly instructions &amp; a new plan – Acts 22:10; cf. 26:15-18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r>
              <a:rPr lang="en-US" dirty="0" smtClean="0"/>
              <a:t>Conflicted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9:8-9, 11, 17; 22:14-15</a:t>
            </a:r>
          </a:p>
          <a:p>
            <a:pPr lvl="1"/>
            <a:r>
              <a:rPr lang="en-US" dirty="0" smtClean="0"/>
              <a:t>He had been blinded – Acts 9:8, 17</a:t>
            </a:r>
          </a:p>
          <a:p>
            <a:pPr lvl="1"/>
            <a:r>
              <a:rPr lang="en-US" dirty="0" smtClean="0"/>
              <a:t>He fasted &amp; prayed for three days – Acts 9:9, 11</a:t>
            </a:r>
          </a:p>
          <a:p>
            <a:pPr lvl="1"/>
            <a:r>
              <a:rPr lang="en-US" dirty="0" smtClean="0"/>
              <a:t>The Lord Jesus had appeared to him &amp; sent a preacher to him – Acts 9:17</a:t>
            </a:r>
          </a:p>
          <a:p>
            <a:pPr lvl="1"/>
            <a:r>
              <a:rPr lang="en-US" dirty="0" smtClean="0"/>
              <a:t>The preacher told him that God had chosen him to be a witness of Jesus Christ – Acts 22:14-15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r>
              <a:rPr lang="en-US" dirty="0" smtClean="0"/>
              <a:t>Conflicted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9:8-9, 11, 17; 22:14-15</a:t>
            </a:r>
          </a:p>
          <a:p>
            <a:r>
              <a:rPr lang="en-US" dirty="0" smtClean="0"/>
              <a:t>Changed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26:7, 19; 9:20-21; 1 Tim. 1:13-16</a:t>
            </a:r>
          </a:p>
          <a:p>
            <a:pPr lvl="1"/>
            <a:r>
              <a:rPr lang="en-US" dirty="0" smtClean="0"/>
              <a:t>He was not disobedient to the heavenly vision – 26:19</a:t>
            </a:r>
          </a:p>
          <a:p>
            <a:pPr lvl="1"/>
            <a:r>
              <a:rPr lang="en-US" dirty="0" smtClean="0"/>
              <a:t>He realized he had been wrong (look at past tense 26:7)</a:t>
            </a:r>
          </a:p>
          <a:p>
            <a:pPr lvl="1"/>
            <a:r>
              <a:rPr lang="en-US" dirty="0" smtClean="0"/>
              <a:t>Others saw an obvious change in him – 9:20-21; Gal. 1:23</a:t>
            </a:r>
          </a:p>
          <a:p>
            <a:pPr lvl="1"/>
            <a:r>
              <a:rPr lang="en-US" dirty="0" smtClean="0"/>
              <a:t>Paul said, “I was formerly…” – 1 Tim. 1:13</a:t>
            </a:r>
          </a:p>
          <a:p>
            <a:pPr lvl="1"/>
            <a:r>
              <a:rPr lang="en-US" dirty="0" smtClean="0"/>
              <a:t>The chief of sinners changed course that he might be used by God – 1 Tim. 1:15-16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r>
              <a:rPr lang="en-US" dirty="0" smtClean="0"/>
              <a:t>Conflicted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9:8-9, 11, 17; 22:14-15</a:t>
            </a:r>
          </a:p>
          <a:p>
            <a:r>
              <a:rPr lang="en-US" dirty="0" smtClean="0"/>
              <a:t>Changed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26:7, 19; 9:20-21; 1 Tim. 1:13-16</a:t>
            </a:r>
          </a:p>
          <a:p>
            <a:r>
              <a:rPr lang="en-US" dirty="0" smtClean="0"/>
              <a:t>Called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Acts 22:16, 10; Acts 9:6, 18; Rom. 10:13</a:t>
            </a:r>
            <a:endParaRPr lang="en-US" dirty="0" smtClean="0"/>
          </a:p>
          <a:p>
            <a:pPr lvl="1"/>
            <a:r>
              <a:rPr lang="en-US" dirty="0" smtClean="0"/>
              <a:t>The Lord told Saul to go into the city</a:t>
            </a:r>
          </a:p>
          <a:p>
            <a:pPr lvl="2"/>
            <a:r>
              <a:rPr lang="en-US" dirty="0" smtClean="0"/>
              <a:t>“And you will be told what you must do” – Acts 9:6</a:t>
            </a:r>
          </a:p>
          <a:p>
            <a:pPr lvl="2"/>
            <a:r>
              <a:rPr lang="en-US" dirty="0" smtClean="0"/>
              <a:t>“Told all things which are appointed for you to do” – Acts 22:10</a:t>
            </a:r>
          </a:p>
          <a:p>
            <a:pPr lvl="1"/>
            <a:r>
              <a:rPr lang="en-US" dirty="0" smtClean="0"/>
              <a:t>In the city, Saul did what he was told he must do</a:t>
            </a:r>
          </a:p>
          <a:p>
            <a:pPr lvl="2"/>
            <a:r>
              <a:rPr lang="en-US" dirty="0" smtClean="0"/>
              <a:t>“Arise, and be baptized…calling on the name of the Lord” – 22:16</a:t>
            </a:r>
          </a:p>
          <a:p>
            <a:pPr lvl="2"/>
            <a:r>
              <a:rPr lang="en-US" dirty="0" smtClean="0"/>
              <a:t>“Immediately…he arose and was baptized” – Acts 9:18</a:t>
            </a:r>
          </a:p>
          <a:p>
            <a:pPr lvl="2"/>
            <a:r>
              <a:rPr lang="en-US" dirty="0" smtClean="0"/>
              <a:t>One </a:t>
            </a:r>
            <a:r>
              <a:rPr lang="en-US" dirty="0" smtClean="0">
                <a:effectLst>
                  <a:outerShdw blurRad="25400" dist="38100" dir="2700000" algn="ctr" rotWithShape="0">
                    <a:schemeClr val="bg1"/>
                  </a:outerShdw>
                </a:effectLst>
              </a:rPr>
              <a:t>calls</a:t>
            </a:r>
            <a:r>
              <a:rPr lang="en-US" dirty="0" smtClean="0"/>
              <a:t> on the Lord in baptism – Acts 2:21+38; Rom. 10:13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r>
              <a:rPr lang="en-US" dirty="0" smtClean="0"/>
              <a:t>Conflicted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9:8-9, 11, 17; 22:14-15</a:t>
            </a:r>
          </a:p>
          <a:p>
            <a:r>
              <a:rPr lang="en-US" dirty="0" smtClean="0"/>
              <a:t>Changed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26:7, 19; 9:20-21; 1 Tim. 1:13-16</a:t>
            </a:r>
          </a:p>
          <a:p>
            <a:r>
              <a:rPr lang="en-US" dirty="0" smtClean="0"/>
              <a:t>Called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Acts 22:16, 10; Acts 9:6, 18; Rom. 10:13</a:t>
            </a:r>
          </a:p>
          <a:p>
            <a:r>
              <a:rPr lang="en-US" dirty="0" smtClean="0"/>
              <a:t>Cleansed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Acts 22:16; 1 Pet. 3:21; Rev. 1:5; Tit. 3:5</a:t>
            </a:r>
            <a:endParaRPr lang="en-US" dirty="0" smtClean="0"/>
          </a:p>
          <a:p>
            <a:pPr lvl="1"/>
            <a:r>
              <a:rPr lang="en-US" dirty="0" smtClean="0"/>
              <a:t>When he was baptized, the blood of Jesus cleansed him (washed him) from his sins – Acts 22:16; Rev. 1:5</a:t>
            </a:r>
          </a:p>
          <a:p>
            <a:pPr lvl="1"/>
            <a:r>
              <a:rPr lang="en-US" dirty="0" smtClean="0"/>
              <a:t>The cleansing/washing does not take place until one is baptized – 1 Pet. 3:21; Rom. 6:3-4; Heb. 9:15; Titus 3:5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Conscientious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26:9-11; 22:3; 23:1; Gal. 1:13</a:t>
            </a:r>
          </a:p>
          <a:p>
            <a:r>
              <a:rPr lang="en-US" dirty="0" smtClean="0"/>
              <a:t>Confronted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9:3-6; 26:15-18; 22:10</a:t>
            </a:r>
          </a:p>
          <a:p>
            <a:r>
              <a:rPr lang="en-US" dirty="0" smtClean="0"/>
              <a:t>Conflicted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9:8-9, 11, 17; 22:14-15</a:t>
            </a:r>
          </a:p>
          <a:p>
            <a:r>
              <a:rPr lang="en-US" dirty="0" smtClean="0"/>
              <a:t>Changed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Acts 26:7, 19; 9:20-21; 1 Tim. 1:13-16</a:t>
            </a:r>
          </a:p>
          <a:p>
            <a:r>
              <a:rPr lang="en-US" dirty="0" smtClean="0"/>
              <a:t>Called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Acts 22:16, 10; Acts 9:6, 18; Rom. 10:13</a:t>
            </a:r>
          </a:p>
          <a:p>
            <a:r>
              <a:rPr lang="en-US" dirty="0" smtClean="0"/>
              <a:t>Cleansed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Acts 22:16; 1 Pet. 3:21; Rev. 1:5; Tit. 3:5</a:t>
            </a:r>
            <a:endParaRPr lang="en-US" dirty="0" smtClean="0"/>
          </a:p>
          <a:p>
            <a:r>
              <a:rPr lang="en-US" dirty="0" smtClean="0"/>
              <a:t>Created-anew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2 Cor. 5:17</a:t>
            </a:r>
            <a:endParaRPr lang="en-US" dirty="0" smtClean="0"/>
          </a:p>
          <a:p>
            <a:pPr lvl="1"/>
            <a:r>
              <a:rPr lang="en-US" dirty="0" smtClean="0"/>
              <a:t>“Therefore, if anyone is in Christ, he is a new creation; old things have passed away; behold, all things have become new.” – 2 Corinthians 5:17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Paul understood this all-too-well!  He was truly </a:t>
            </a:r>
            <a:r>
              <a:rPr lang="en-US" sz="2400" dirty="0" smtClean="0"/>
              <a:t>CONVERTED!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544422" y="295870"/>
            <a:ext cx="44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Converted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8600"/>
            <a:ext cx="32766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The Gospel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Changes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748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soundshack</cp:lastModifiedBy>
  <cp:revision>11</cp:revision>
  <dcterms:created xsi:type="dcterms:W3CDTF">2011-06-18T23:24:26Z</dcterms:created>
  <dcterms:modified xsi:type="dcterms:W3CDTF">2011-06-20T00:01:58Z</dcterms:modified>
</cp:coreProperties>
</file>