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9" r:id="rId3"/>
    <p:sldId id="270" r:id="rId4"/>
    <p:sldId id="257" r:id="rId5"/>
    <p:sldId id="259" r:id="rId6"/>
    <p:sldId id="266" r:id="rId7"/>
    <p:sldId id="267" r:id="rId8"/>
    <p:sldId id="268" r:id="rId9"/>
    <p:sldId id="260" r:id="rId10"/>
    <p:sldId id="261" r:id="rId11"/>
    <p:sldId id="262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4" autoAdjust="0"/>
    <p:restoredTop sz="96060" autoAdjust="0"/>
  </p:normalViewPr>
  <p:slideViewPr>
    <p:cSldViewPr>
      <p:cViewPr>
        <p:scale>
          <a:sx n="50" d="100"/>
          <a:sy n="50" d="100"/>
        </p:scale>
        <p:origin x="-100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F0F46-E533-455D-BA6C-477B36CD5029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9F4DA-4030-4FCE-AC76-83B08233F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F4DA-4030-4FCE-AC76-83B08233FBF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F4DA-4030-4FCE-AC76-83B08233FBF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F4DA-4030-4FCE-AC76-83B08233FBF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F4DA-4030-4FCE-AC76-83B08233FBF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F4DA-4030-4FCE-AC76-83B08233FBF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F4DA-4030-4FCE-AC76-83B08233FBF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F4DA-4030-4FCE-AC76-83B08233FBF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F3963-28B2-4310-9BA5-76D6483A3820}" type="datetimeFigureOut">
              <a:rPr lang="en-US" smtClean="0"/>
              <a:pPr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56FC8-98F8-4492-8CB8-64F32236F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set_b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90031" y="1722834"/>
            <a:ext cx="7163948" cy="3077766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0" b="1" cap="none" spc="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GOD’S</a:t>
            </a:r>
          </a:p>
          <a:p>
            <a:pPr algn="ctr"/>
            <a:r>
              <a:rPr lang="en-US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CREATION IS AWESOME</a:t>
            </a:r>
            <a:endParaRPr lang="en-US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set_b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76200"/>
            <a:ext cx="72451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ORDERLINESS OF CREATION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066800"/>
            <a:ext cx="8686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God is and always has been a God of order.</a:t>
            </a:r>
            <a:endParaRPr lang="en-US" sz="3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1670447"/>
            <a:ext cx="8686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Genesis 1:4; 1:6; 1:9 – key verb  </a:t>
            </a:r>
            <a:endParaRPr lang="en-US" sz="3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2280047"/>
            <a:ext cx="8686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DIVIDE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– God requires/provides separation  </a:t>
            </a:r>
            <a:endParaRPr lang="en-US" sz="3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2965847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Genesis 11 &amp; 12 – Abraham from Ur  </a:t>
            </a:r>
            <a:endParaRPr lang="en-US" sz="30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3505200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Exodus – Israelites from Egyptian bondage  </a:t>
            </a:r>
            <a:endParaRPr lang="en-US" sz="30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" y="4038600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Judges – Don’t intermarry with nations around them  </a:t>
            </a:r>
            <a:endParaRPr lang="en-US" sz="30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" y="4551402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Romans 12:2 – Do not be conformed to this world…  </a:t>
            </a:r>
            <a:endParaRPr lang="en-US" sz="30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5008602"/>
            <a:ext cx="868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The church – “Ecclesia” – the called out..  </a:t>
            </a:r>
            <a:endParaRPr lang="en-US" sz="30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19" grpId="0"/>
      <p:bldP spid="20" grpId="0"/>
      <p:bldP spid="22" grpId="0"/>
      <p:bldP spid="23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set_b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76200"/>
            <a:ext cx="72451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ORDERLINESS OF CREATION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066800"/>
            <a:ext cx="8686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God is and always has been a God of order.</a:t>
            </a:r>
            <a:endParaRPr lang="en-US" sz="3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1670447"/>
            <a:ext cx="8686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Genesis 1:4; 1:6; 1:9 – key verb  </a:t>
            </a:r>
            <a:endParaRPr lang="en-US" sz="3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2209800"/>
            <a:ext cx="8686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DIVIDE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– God requires/provides separation  </a:t>
            </a:r>
            <a:endParaRPr lang="en-US" sz="3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2819400"/>
            <a:ext cx="8686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John 17:14-17 - 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14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I have given them Your word; and the world has hated them because they are </a:t>
            </a:r>
            <a:r>
              <a:rPr lang="en-US" sz="32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not of the world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, just as I am not of the world. 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15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I do not pray that You should take them out of the world, but that You should keep them from the evil one.  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16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They are not of the world, just as I am not of the world. 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17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</a:t>
            </a:r>
            <a:r>
              <a:rPr lang="en-US" sz="32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Sanctify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them by Your truth. Your word is truth.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 </a:t>
            </a:r>
            <a:endParaRPr lang="en-US" sz="30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set_b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304800" y="-17859"/>
            <a:ext cx="4125809" cy="1846659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GOD’S</a:t>
            </a:r>
          </a:p>
          <a:p>
            <a:pPr algn="ctr"/>
            <a:r>
              <a:rPr lang="en-US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CREATION IS AWESOME</a:t>
            </a:r>
            <a:endParaRPr lang="en-US" sz="3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8" name="Picture 4" descr="http://t0.gstatic.com/images?q=tbn:ANd9GcQEbThMpIl9lP7rjPxMq1kVWsbXQb7FlFrh-1YEz8Gw1jdaU5cG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057400"/>
            <a:ext cx="2295525" cy="200025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030" name="AutoShape 6" descr="data:image/jpg;base64,/9j/4AAQSkZJRgABAQAAAQABAAD/2wCEAAkGBhQSERUUExQWFRUWGRkaGRgYGBgYGBogIBcYGxwbHBYXHCYfGhskGhgfIC8gIycpLCwsGx8xNTAsNSYrLCkBCQoKDgwOGg8PGikkHyQsLCwsLCwsLCwsLCwsLCwsLCwsKSwsLCwsLCwsLCwsLCwsLCwsLCksLCwsLCwsLCwsLP/AABEIAL8BCAMBIgACEQEDEQH/xAAbAAADAAMBAQAAAAAAAAAAAAADBAUBAgYAB//EADwQAAIBAgUCBAQDBwMEAwEAAAECEQMhAAQSMUEiUQVhcYETMpGhQrHwBhQjUsHR4WJy8RWCorIzQ5Ik/8QAGgEAAwEBAQEAAAAAAAAAAAAAAAECAwQGBf/EACcRAAICAQQBBAIDAQAAAAAAAAABAhEhAxIxQVEEE2FxIvAyUqEU/9oADAMBAAIRAxEAPwDo8w3SAcSlBeoFvh7PnrGCfCCww98eYnk3TC5jIwFA5xj90EeoOGKlXWmEDUIJ7xGB0hh8lRvfi2M5ipDaRhLL5g6r84ZaiZLb4hVQDeXQFb++AlCMByRJeDthzxCsI0jeJP8AbAuLA0C88YXzlaBbDdJ/4XtiY1AucKXwA7lCWTB69OQMaZBQEjnCz5jS2k8C+GwM50BQMAoEITOxE49mj8QiMYegTCnjCbyFMUqaqksJttjNEQIOHaBCdP698a1qKoR54lgLfD1SOMHytAKBOC5amJkbYa8Qy69OnY74EsWOuyfnCC1sM5elqpzG2PVMkNahecFeaKsN5FsNWnbEAXIBqk9h98DdCoPb/ONqOYgX5wenmlMzscPchyRq+l1ULFpwcZaE8sTnolNTL8uNKPjBjTid1ciHK2YC9OJ+ZWJI9cFzGVL84AmWNwb4TuhNBfDiKgJOwx6jlWZoXbG2VyoRCBh/IuFCdsXGuxpCVPVeeJH698aLW0PJ5wz42CHtZTf++D/BWzN2wu/oROr0YvwcZq1AFAPMYoZNQysWFhthOu6VSqgRA3wmsWIHTy4IicewRaWnGcCoarsHma0mceSsSAMDFGxnyxmgvGKywQ4hIW+2AU5mfXDtGgSDq7YXq1QkRgYwC0dU9xt9sMLmoW3AwDLPLeuHa+XVUYgSe3c4EuwRnLMNOvYxjNAXJIxFoM4ntir4fnZUg9owWhWDz9chtI74xl81pEd8aZ1NTal98DcEb4m82DdFGhmNPGJ+deahMb4fyOcBW4wpmKgNSMN8YKavIfw5NJFsOZzMKCCO4GJ9LN6Z7DCH798WTxNvrg3YHu6HncEE841enKicYCBFnc40p1viCTaMQ2FjdA6RETgdSuZ8sBqZj8PONvhErvfE56E8jOXzAEyb/wCMa1lZ1knv/nCGUy5Z4O+KooaTE2IxathFeREZUtfgf0xtUpQs9owxmabfDYIYKmfz/qI98J5Wu1SgXiTLIw8xH5gg++L9rG4txxZUy7q1HSN4g/r1xEyWW1Pqi02wx4VVhvU4azfQQE2HGFzkzrAszyWC3v8Ab/nG9YRTt83/ABhNMxpBMXwbMliAxsP+MReAsLl6xuI4OPUq/SCRthKtnCpED9Rht66/Dg7nCbEM5oiog5I/LAKrXUfqMbZNxtBExP0wpmqhDaRc7Yb8iZbqVtSgKIUfe2JC1wCZEcDBWYqCCbAfnid+9AkjkYcppgy14lTCU1PJI/X5Y9hajnBVpjV+HbHsNq8oKsaqsjJHNh64TTpa+3fB8tkQWPl+jg9bJ6liMaPJdGlQmIBsbThEj+Jpbg/8YYU9Gjng4nKjGpc7E/4xLXZLKGcybKda7QJ9zhnJVNRJb2wCrWg6TsQMYy+YA9L4cnmwGs2igGPbE2i425wfPElLnbAsvlkN5wpKxt2aVpUxwcEq0iSOxxjP5gQw9Rj2QqlqccgziMJ0L4BmmabFTbnGgpmNQ7/nirm6IKhm3iB+YwhVypSDNidvrglGngDXL5fWG1GAJnzjAqdILqj8I/X54NUtTe9/84TG8dxvhOqFQSnmJ39saig6AkeeKKeHhlUTEf2xjN5oABQJ7n8sLbgtxFKNSbkXxFzDVqdStVRkM2ALgsNJNgkjc2NiTwROOnoZYMmrbbHCftZkWoZhmE6KhLD1m49Zx0+lWXZrpd2dh4L4vTqoKibnccg9j33meRfFCpTdoI3nc2HpOOB/Z3xNqNSVgU6qy3eQ3BncNMb2aOcdy2YCrLGNzzMb22EdQjbg9o3/AOeF8j9s9mQwpvMamC6NyPmk7/5meQby/AM0UWtTO5qaxtcFEVv/AFA98V0ro19R9z5jng8X4J3tE7NZhNWhjDKNSsImDzq5BNok/h3lcaSgtu2I6dUFYAAkd742gTr1Sdh7i+AZNwzqrQJkMOJkjG1Lw0rUqCZCER6b44HFp5RztswpJm363xjNZolQuDVjBZdrT/XE7KVdTyCNR4xm4kjZACweLjGiVNRB8saUknUjfMJnC9FIo3np2OBrtibLS5hfXYDGG/0i/fET97gADk79sO02amoMzqMAYd2h8m+fzIEjf++Jj99p4wWpSJdiCIgk/TGyoGp6oJbaMJw7QVZplM6oVp7Y9gOYpDtAi+M4N1E8F5sy1NoG5OK6Znaef1bEmjmSzGRcWxQpJ8UbwQRHqJ/MH8sdEUujSxdsh1zMAj7zt9ME8M8OBcmZA59/7jBs1WCgWxpS8QCqABgxYwPjNIM+leP73xscqEUDk41qPILgyN/vGGKhFSmJsbQcKrtiROz9MrT1cWH1wTwvLcgzN/fDuYph0FNhtfCagU20dtvpMfXCqnYUDaiJnfvjb44RS0YWytcsagFiDafXGuYrEiODH3xn8oPkdGY+LTvY8e2E6eZ1tB/Db74XqVGpkTYE4ZFEgyvP6nBbBeRiqREEev0xjL5OElhEmAfOD+eNsrTDF5O0Yp5XMKKQpsJk/ecVGPktIVo5bQkk3G30MYVSiKkzYkiPrg/iYPxVA2vb3ON6oimZFxcYW3o1j+SFncpKHj+xxr4zk1qUVlZMjcdwe9tJi3p54Zy1ZZbVfUBHqYGLTUQFiARKgD5R0if9sWG3ffHV6eHLIjh2j5h4ECS6FR/DrMVYEEEOrFJImCsXBNpXymvVWrUIWmpYybC07mDG3r5dsXcv4DRpAClTZVPUZnVck31XG/2xz/7cZhsvlJpA6fjKKhViraSrGNQuAdEb/bGzW/USR1blGG5gc7RqUDDU3Q2Em45AGpSSDEb3JmD3S/eNQN7iJueLSLWvvsTLd8c54b+3Lu7Uqg/gtOhC7VPhnjSzksBsCCfP1sZHN9LTFiwBExAMyfIggjeR9tNSDg6FpyU42ihUz7aCy2MTHpMQDuQOmOwOKf7OZ74+hxJW6t5lSP6EH3xAcgyRbnv+GNx5QLkcdgMWf2ArjQVH4TUkW3MNNvXGGqrjZjrKkij4hTICnuJb+33xM8OOirqAsOPPF0ZfTQLE/wDyMoA3NuqP/HHMEOHnYEn6zjjlg5GqOmqqr1DUBA1GI9hOJmarKaZVe5nAVZuoE3EEdvP74UzWtRAE6iLj1nEcibNspmgFcRLWjBqdRtdObx/Ufr64BRyTSZF54/PD9WslMCbNJj+/9MPjAJNgs1SPw2cfiYz9f7YJkG002dr8Ac4FWzitopoSVWAfUm5JxmsvX0g6FG/pz9sEucDRvWK6iCIJi2MYRrK76dAL6iAO4tP5Y9hRgxX8F0UYhgf0Thn4hp1AcAFfVTI5/X698Bo5lmWDdhIv6CPbGxdIq5qsKrgDbE/M8xwNu/GNrhNj/wAb42rZ3o06RJBhjxhWrbCsE2nXYkqsweP1xOOjrg/BQhb6ln/8kYl5HOJpAIhxPnioc5KwJHN/p+eGmqYLyImu4YNtce3B/vgjg6maRqwOpTgFmOE8lnZJnjGbfRbYVcsdbPEk7geUD8sCGYOorF/P3jGM34iyDVTsJvib8c/ELcn9e+JeCHjgq185pTVUAJtGJ7Z2oZJtNhG3tig+VJphj1XiP1xhvLZMMgLrpCcfr1xfLotR3AfDsgyA6vx/a4/rh5+ltI9/Yfo43qZsKqnTI48vX2nGubq9YKzJHygSbgx+cYovhUTMzVJqsQdmIHpJ/vh/IVWhlYahp34ExucCqZUIS0iWJYiRABPE87GTbD+VqKdOkmBO5J7xBO3bg9j3309H+wRg+WGymVClSYkGYHlzJH6ImZGHBWCqJiNR2BH4jadjx+tpOYqaTMNsPxaVMxE9pIsOLEwMESvrpxM2EReTMdMg7yI9+DjppRVIuMTHi2cJ855ufsRHsNsRAzaCFVayuIdSbNeQJBF52NiDBwLPs4MNquDvYWtsJkW9ve0epnGpMxAkHYg7W7jn08+8Ywp3aOjdFLawJ/ZQlyVUUUPBbUzGbcQNrTf03wpmMslEhWaD5Hzji6/b04Omc8Ueo0fDOkkCTPNtzx5D+mKuX8F0mVLAkbsWPtFhO+5ta4kkau3/ACYoyS4J5ykrIMgA7e/cX3G/l2kG/YrxA03dIYuW4EiNMRFr28rX4xRTNfBTUxBXUoPSCWljB1Egeff1xy1LxQtnw2VDQTLGCIU2cnyiTf0wopyTTJ9QouN2fRv+rEVkVgAu4m9yY/ITAjc4PW8DDa2W6r1G9wN7CPbfHPVayr8OpVlpXYC48/LHRrndNGVk6k0+2pTJ9AW+uOJyT5OFOyPUy6LT1E9RJgc/qcI9XI2iD7TgmecsNTWLH/OE6HiEdJGpNxPJM4yqzJvI7Rz+o6TKuY/L8saU8sWWW5tJ4ucYogEahuDJAF+bTvxgv76KaRuGknysYEfrbB2NAFp/BMjY9Q8+k/ng2W8TJgC6jfzn/E4ZzGUKpScMrjUliCDcEe4nC2YyYparyZnSosDB+0YHY8j1PJmlcdLFegji/wDbHsL5bOMywSOnSoHa2r9e2PYHfQWPUqLCZg7/AG3wBssxcsm3I/P9emPZWp8QmAYi/wDTHkr/AAwVM77+X6/LFOXk0wUDmGNMqViLk+8f1wkmYDwCD0i32xvUzbNTjn/P5/3wILpGrgccn9WwWF3wbDLoxsYbg9u/3w9mMwE0Atvf+n+cSKNcsCyD3j9foYIcxqUAiTeDHpOFYjSvng5MNtH9Zjtvg/hiEMG02I3wXI+CGAxHTH9TzinQ8OIYaj8uxn8xMg+fGLjpylmgWeSDncurhkAKrM+l+PIYPlcooKqUIK/MT+v+cVPECuoSI7xH1Eb+nM98AztVWq2PzACRttw3H9L840lpNFGPgANJJKECCNu4w+T0kT5e398ILmd0J6NUj0te/BuPc49UqMSLGIA8huJJ8sEoUaQltCVGApkRJ/U/1wfIU5UPvAIv6nf8r/eRiTWLKdzvAU9yQOPX7YtMAqKm4tuDeJ3ERtcg2uJ7YrSjm2OP5OxTONJMwbz1RA5k7/LvuBcbRAFk83KEQTMEWCE3MErUEATtvbHs3VOo9yCbqwkzYARvJG295PRhKlTIAIImwDCSBIudAJLd+pogz2ONrpnUlaD+J5uLFgvTMTqYzqaQdwIB6okgADTJiC/i1WkwJUwwnuZCqCtgBqsR5WHbDNbRpqm2ptBusEsxgvaGaFEAggL83YBLxKsGKgGBACibiJBYtAvMMATedhBjekzHjBX8EzC1FErLek/yqSZmd9U3tPeMC8U8NKk6Z39RwfyPGF/A1WnVqF5BCxeACbCe/wAwjm4FhBx2dalTA2ER7CCw3FtkP9r3lVwTNO7PlWezLI1rY2oeJ1arCkmouxAGgmSSf5dvO/byt3S+FZYXqUlY8ltcD0CyD6z37Rin4TmaaFko00UQI0qATJi8GWF9jfBvghLTkfL/ABTw7Nov8XJ1qqnYwVQiIM/CBvawkGItEYH+zHj9Wl/C+GsGdRIICd9cbt254x9gy2bqJSgliWLQU0q0bjSrSGjsfpeDxf7ZZIVULnNhaoBkVsuUcwIidevgx0EemNoPT1I00Zz05ReTLZtShJux+baB289xglNmFN7ktAGn/SSB9SPtiB4N4hSpj4KkuyiXe3HA02NhaJEX3OHKPiEg/MruZAN9vlMd/wDGPmeo0lpz/HgxbyU64AJkjUG2PE3k+mJ5pvUgaZVST07x3H1P1xt8FqzMrHq+E/VYf/WYJ9D9seyOTIKkmZ6VCkoWM9uLDng45/piZuc4tGqqmRsNQvY/14w5XpgaleASSCALkWv9MK5/Jr8MQAw+bnljBBPAF53MeeNP35naanSQoEi+wjUexMbYT4wO6wNZ+uxVkiRp1Lb5INgPfG1RCbg2YSW8gAdzzfC+TzALO7EqoUyBHltPaTgvhtQkrT6SoLC4nV1CPS30wkgQpMazqCEso9BxA5JCnGcFrUaLWqa2LGeggRA7m5jVHG2PYuKTWSaHU8QEsgOn032n+l/XGalJjQZgpYpBJ/0je3IAv7HtgVPMUgwdwIUifQ/n3xVdPg12VT/CqDUpBkAGxHsw+gXvi6vng0aEcrS+IkraDscJeI0akyvUJt6c+18UaeVNJtQINI7SbiZt7QR6RhbN57VdTCzAI2g/1Mb4l4F0FymUqAqUglRqZQfLjzsfrh2jlPiEmmDdpEAHcGRA7nHsvlvkKWsNonvisMsaZ02uJJPmZ3A7jacbw09xVAKTGNMmPKAfdSJ/P6YWzReCdVhES3H+4WH2xnN1WIbUUINtQVx7Qw++EwhpC5Bpt3E/UqxI+mO2MaKSBnMN1K1weLEgeo+ZT/a+JeVz5XWpO5MNuvvGxkXHN+TZ6tlkI1UhqAMchl7jVAHt5+4mZ0RUUgsSZDA72/FwDxcRtvyKaNEkN08zKjqgyQLzzcd5s1/fDFCoy7NC2Ec/KsD1t9hiAaxAIgqVcMp76Z8t42tcAjiFb/6gAZE6WMgTFpEAHYXPtIxO1A4nUZfJBzrJXoIjuxMWHFiN+L9sMs51WiZA/wDYrAFzsbcyBw2IvhWaJKxFlbSJ2sbnzGr21DFWrXGrTLSZtfaTMTubqJ79tIGIqmVBUJ5gk2tMCJB5mQYsFAB7zBkxYzc4w1dUAyWgbEjYEfisDyRbvtQzNTp0/wC4Tc7khVHlf2AMecPOZgE2Ei153va8yRv3nzjGbOmAhm/EwSxH/wAkALM/6jaQDb5iYG/tiePESoGqAyhQRAgFW2tb5vsBE4J4nmAkwJfUsATG8xaxtHkNpO+Iz0yqDcm5adpkx+j59sdUFgx1Hk6U1iCCtz0iOTc/eN/LTfcYq1fEVUS4IhhNyLQBO8mBJ8osLmeSyWakKNRAEEkcxJ43+bnc4Y8X8Qmb38h6EXO8Xj29MQ9O2J6m1F9vHkXTHLBpYCfmuYFpmLxzNrjEjMePVN0dkOrVINz5H0HPmcR6SvUveBz7mw/KcOJ4fUIssDjtiJOMTnerJjdbxjMZto1lWAksp0iQDLGBANrx+Vg/ls7ntPw6laKR6WapdbiwCG7GLmyj1uA34dkUp0C11Jj4isLn5pIMbWA8sLnKM1O82uSTaTBgzzbfyGOV+oadIhzfkNlP2bp0hqSrrZh/9jKoJ4Ow/wA4XHhbqCzwSXiVOqN4EjYlhGHqFViilQpNrGDECynVsZsBG+N8x4wCS8KegdMAbCCYmJkEzjCeo5O3lkumrA+FIKagxc7k7ERYeYNx541agQ/w01dYnqu5lgSBPyyLek98DWoxhdJY3gQfyEzYHb74NWASqDqDMGYtclrAwZ2F1Ajfy2xGRcoFm6prKUpqNKQWZrEadKmfQkQOwA4xqydRVVJnbjbkn74VydTQ5WB0g6tRhdUE3PMcDyxYyteaSsBJMm3zG5FpsCbgee+2KlhIFTywNPJEIylREwzC4vKiPQAmeST2wbIVQcu9tlCcqq20k9yxCk/Wex0qZhlSJmppLaFv1mQJJ7RA/wCYd8K8NCVKgq1lNIwuozqkHUrgRCkESN56t8OPLY0QPgRC9TBgxEC46jNuVgX8gcex0HjGQOljTDlOhi0L/EgGxaSV0tcjkna2PYrKM2qA5rK0xBpGW5Rog89J4PkZ345oeH5x6qgGmvRIH8220f8AaPeMKvl6XUQWtbYEiexG4xtQ1JAZwRaGAgx2Pb9RhrBvdDyUKdVGphhJJGkjcGRx6Ht83eMSc54N8OoAwgLcchhY27nn0xTzLMXVwDoi7ACCfPmTPPn5SOtmPjqCzWgXB29Z4Pf64aVg0mU/D6lOAdAAA7mx9PvthfxjxFWEK0m0gIWJ5tqIEenvjQ52IQHYb3b7k7+gwpmaSEkszM5HSpKFjG0UiTeeSe0474KlgayRvEfEYkyu1ljq8ryAPb774S8JzpQkr8UWEgEnmNMFwD7kjfzGK5/Z81ASTGr5Z0yt7+U+UCPPmV4q6UqaIDLglpMAH5t45kTbuPfRWauh/wAR8RZYIlSYAkAWi0gFrDeIFxeROCVVVirKygEWE6bi40xaSeq20m178tkfGAKjFl6nI3Y6ZNwQjKbKO0W9sPuwYhpJOnbUCCCbWaPXSSD6zamhIo5lJlRBJ2BJ1QImLHiNjJIA7jE3N1jYbiIHKmCORA1Hy2MwRMBytmzIJImADewImD0zA27Ge5Nj0cuWpjXpeLyWLGY3AUSSCfTiRyigXgebmsA+5UrIkAjSC0Rufbz2GLNXNdUGANIZtpiCSDqJiW2HLMNyQRzWWzGmulrIykiGtqi4kCB1G5iB5xi74iQWQA2ZwPYkw0iLwLWsCO+M5LJUWEzckEzAG4BECY1CYtY6S1zuY4xIz9KCrEyzEiLyLbzf+USBsIHqcVPiNI6VAaJtckiwUgli3nYbmwbCOcb8ewQXY7zK30qd5439NsJRLUhEqC8m+qyzxIE2be68+nealD9mWq0iQt5Jt5Nf3sR6nzvC+NoYtqJOrSQGnSBvJMj2/mRu2LPhf7Xvl2immoGJUsTxPSYMjSbWOx4Nqal0KVPJBzmTCGIIYRPHF7Hi/wBvXC6ZZSZN/wBfr74+hGsmfXroAG/WjdY3+ZSL8j2O2OU8S8Bagd9ScGIPeCL39CZwnZzyDeFAQQcVsunWBPsF1bSSQp3I3jaxxCylWCMWacszU0nrILEfMQAJmL6fxR9QTjm9QsIxs0z7lgdIgXWZB1GL3FiJIiLXaPPX99kVBA6lIHMkAFWiLTaI7eeN3SAwZSAdzAmYJBB5kTY2vNpON6+dOqmlVw8QA2mLaTNxx1CNz27Y4yXyKU83rYuCQ0qX4utyY84BnyO+HM1lmqOjUR1IFUIQon5rDjY8/wBcTaOTQVWFWQvS1iDIMQLcFTJ9BthuinxWYoo6WtBggM2wOwUBYP8AjF1TBN8MJRzQCt8KykA6vxEGCVnhRPG8XMWKDM0t1mSCACZmBM+nHfsLYJlcq9essxTN2kg6Wk3j1Ppe2HqIqqrgMq06bOaiiWk/KuvTN9S2gRHmYBtodWaZLIq4IDCWO4ID7Er838x/lJJiIAJxnNUAfhoQwtqYSV21PpAsQx0xeI6pgAwLNV2pDVTCabCyqdWqVg2uOk88j0xQz2VapR1KQzqCrGVXUCILXgCAu52VudOKxgd2qHK7fEpq6rLGSSLE7yWYmY1Eqf7gxJz2QIZSAdJfUQWEEExq6drKRBuALRN9Gr6ViNQVCCQYKxJ4sesE3HDGbTh1KirDFh/FURqtZgZG+ksLi8aSp74jKQ9yeGDoVaiimrNIh2mSIlywiPnOhgSo7xcRj2M1a4emusXUaNJEEHSNLTFrDTsYKzHOPYdbsks6Cpl0VkIJNNhcrA4sTI849xieM2pqvTaNA/EzGwAg7DckGw+5wTIZ9BFybEwV+UXjfccf82SzkVkV7dMlyANVxInTeL78bmBEXuNPoxkqlRHJpEvTJ+U/NEcrsfQfTDmVrLraoikhj1LFpuekRN79PP0if4ZRRhoexg6CWKx3Jj0i/wCYnDYf4VQqJibg8QItI894774SdZEOeIVwWCU0ExMSqwCN4FzbEx887dAUSDJUWnkEKdRn++KVdx1zNjAIPlwexuePLacclmaDNVLSFEX1Egc2KrHpvjsjO0VHkW8X8TZX003qAndZIiYEAKSN/cGcSaYJclr86jBPpEfMbiN5I7Y38Ry+kgqJHcSADzfn/nABVmNpGxA9eRGN08YN0kESC2qBMngRBt7C8fW3ZpasN+OY2DED5diZtO3o0d8By4BXUNpi5tPO58/qBhR83DfhsZM7gDvYmb9pvwIw0m2VaSOjNJ5N9vmAJB2uYgRtFveBbG6VykagTqI1EEl7GFi6kxPvEdjiNQ8T1WPJJED7RIIHrax9QTN+LlhBXULAywBPa06id7ztbaRgSadCdMtVqNKqCCWR1no37XUM5AaQJnfya2H2osUp6TJXTDQCSeoJB2uY2mZF+cQ8r4pTqhQ5ggQdRJuRE2USSLcWmScdh4IWKBS0svcrOkHvvceZmfPFSRCZIzygKACAWLb7HfkEFoBAgcEi/MXM0PiEBNRVdJso3LgKeBMXH+4AWiOxzXhoDB4IswIAkDkwZsfvAvGFaWVpAyxUD4keW0lSAOk2tHyxA2vKwDycxT8DYOoCwCFA133g39Y3/wAwxkv2dWAziCDMydoJYMY43kz5xLYuNmAWW4sHMiwkBdRtvMewB2kYJlaVm1biQTfhEDRFyTq5/mEXnC3D2lXwTJqgkiGU32JiRvF5gBifPzvv4/l1YMpAMi/t59+3mnngP79BS8aumbTNhvF7iODBHcYm1fHdczB0sQex62EfQz6TilwZyONRCKhXe/1vivks0QxYMdQsV1fhlliBfVrDNB7r5ESc3nlp1dZkiTfnyPrH/kPOzOVhmJCgyw/hyJIOlSBedRamekWhjwcc2vFyVHM34Kmap1ClNktqIlGMiJViwaYAmIk3g2tOGKdJa1NEUJqUBVJEx0kFm3jqbSN5ZgIlhiRkPEyuupKmALEaheDB5vtI2YRESAvkvFAGGo2ZHB6ouGlWJsC0uWDcGLQDPMtNhaGs24YlVXTpBcmAw3MqwXYWAVY3YC5OMEqhDONCMbEyywQ0MAI2hhzBA9DEqOatVWllbSSHVtDSNUuGAmdzxJgeeHFzavp1yygaiDdrkXA5azH/ALeMaPRpJE2dBQzD1BZ6rx1ausBgVeBKzHSCQDGwiMEyQCMfhtpVyoDaQGBJpjUJkKLEgAmA03tpkfvKkshi5B1AkjTB0wq/MRJvf5RHM+NQLF/mCwGjUdOqARtcAEAE/hvziNrLUi1VHx9UaWYDqHyqY6raR8wIWJEQCJscCy2bUdCgCVWdeknvtcAQ06hHyidrAPiAp1lqBiAArNHUxBUSF5AAlLiemRwMJVKsFWEkuhQAGyk6N5NwQx0mReO9p2OqBtch/gMrvOzGR2897gSsQbgkeuG8zkwKYWAYWCGIUB1kssi8wWbtEnYiVc4zKA5FQaWsWBPXqKgHVYkzJB3GsSdjvVrGmzHTNPUWe0yranSZ4Kmb9gRth7MWLgK2XXpdi2oiUWYLD5mKxc8GNyAeL49iZmMqtUoNSoFbpY6iI5BYA2C6d9remPYW1eR2+i9QZdbqNACgn8QkQSBpBgWbfABmGoMTGnSIkbx6/wCqQdhuO2CvlAtLVKlnASBzLEk6jA+WbYYzlFWRDp+IBKtIM2MidJnYxMmwJ74z3dFJszSRCFeAhMGQemeFIGw8sAzZBtUBF3IjcS8wSbbbe55EEq0BqQJIpkCViwPHVa3sNrTOB5nMUqlNgSVqoSBIPVBOkG1iDIHuOLANjTagNMqonqJmxgGLCZJO3P0wlX8G+Ien5oPYzF4GqQtuTMeU4Dl80HK6AXb+VR1AxyPqO39HmGilv/FH4hJAFza5FvKZO53GLjNxyxp1kgZ3wxwNdWFUtpURyBJgbQLf5g45zM5f4RJKyCekkQBxtN/edriMdH4pmnrFesgdWkmfML0zuRB33Y4h5rKsp6yegHzMgj6gsd+beeO7SleTRalkmnmXDfMw8wbxub77nb+t8b1EIvuTzvI+pPtMbjjBXpKxJJABLBdgASLCOFJBFtoPuvmsxBlZAgSNxBAMnveb+l+3YgckHTp0ysAwQPLfeDb248serZmmB2b6A22JsR9PpM4ylPUmogEFiqIDMsRO6mwAKnuSUHNtsrQat0iwuCBKgd9XQqiBuZ2ExbDrtk7vASlQZ4MA+Q39QPp1CfPgnr/DWelT5O9wAZB5nTuO3H2HP0snWy7BZkEAlACbG4lQJU6YMkSARMEDFSvn1CaQXJI1DUAVgoDBkXlSNiRtJi5ieeC4sq/9ZbTqU7FhEzEhjE3kDt3IGwxpmc80TqkXN+ojUTNhv+G/Y8SMc/Rr3AbYlSwG5IYLGnYGzeX0x0ngPhwJVje+osJmFgC556RF7Sdjc4tGiKmSyWn5eiGJI3PVpiQdzMCLdpIJxpVqgAwSACSYmADr+p6SZ7iecHzmZBsIuDqudhvHmSNI9TeQMRjnNUyYJD+11gdrAST2kWEk58s06PeJZkhRcAahB5BE+9pae32EXO53TTJsDqH1ILR7EGfMYfztUN1xIWkdUnkgzYfzSWN+Djk/Gs2dIWCZMsfMywk94n746Eujj1JAq+YDA23JAmf5j23aOn3BtOMjxFkGk26SsxuCrr6fKxHJkdxaZRzRBBB7xvzN/U/1wRK1Ws9OmihiTpRQbGT8oJO03idye5xew52ylmK2pmI1KpEmywCdg0QFGoHi0xhenWJBkiYsDvuJ4t8vHabQJHlcvYnULgHS1pUgn5trzzE8GYUmz+V0iYIjeYP/AJAQQCJkWsovEmNqWBHsrmTG1qekyRt1BbRa5O07+kYLlM0yrrMGDpBldoJNiZMgkRE7+eMfu9Qq6jUWQAGBAkMvzcg2sW45xtlsnCqzsSbF6eknUp5UkgNaVIOkqwjzBtVWMIufI2IVZaDt8w8rkdIi3BHGNctm56RxMmwmRfcxfgz5HghvNeFBaStoClSVYOomCphX0MxDL8MiCwZZ4NipXRRGkaWuRplkJJi4qSZZRtqvOwucTtiHAQFgpnWrAsApJCzaSOCYgWmx3Awb95CpoJBmCLmRpiCdMQRsAe5tcSPLsRpg/wAMwbGRpLQf4TAaurVaTBDDg42WsFsYlSIKFkImTEEkRIItPIviHFCKuW8XLpoaoQVH8Mgw220qNTDr2JAht5ABp0qtRlSpTYmHpAkoXYMF7iSxIYyYiTFhfHNaxq0klSYhoAEiYBmx9iPtGOg8JqNSJN9OgagqHSSOkXb8UFmBkH5pAnGDhWS4tgMzXJTogoGtF9JuAA34RAHTt2CyRj2MZiiAJGhmiJAkGPwgD5TpUtF7ARvA9iPpidlBKwneFXeRMMZW8DsT/fnHjmhUpwNxeBf1I7jscYrlDUjWFkT0qzRAYEs0AX1H8RPHAGMrlaboCrszqCCYIMEQDpgyZO5IG206hyPTTplAg7KC4YlgG0A9ybFJBMxO0D5b42q5xQ7DpULplYYgkBQZ07mbyY/utVzY0LSn+IIYkeu3pAYwOT5DCFUuXaoogD5jEpcfivEnaDvilFt0xWXPDqAZwGrKlNjJAkAc6RTHTsCSRwOBGPeL1lGoKxdWcKNUg23sdpb0sYjGlTLJRC0Qp1sqvU1MOklj/DU2ELABne4NsO5IguGqLoFEMQDqYmrqbqaYMJBOmJBED5oFPLyUsomZfNU0kWYq/QoUkDTPzOODAAHLFLj5TG/aCm8OWl3Ygs26gyAFBt1AdMRx6YoVqhd/iBOi1QCY6dPVItqZRKACwm3d9DXWpR20u9MBxpGljIIbUCIICmDvfecdEa02F4INfIs5ptAl1AAECSqwpI2BJBEncgm95CKCvJjVpfRMEXsDHOmZAnYFJF4HYj9n3JFJiEqa0SWjUBDfKrCXLtLTEDS4bSbYn5Lwv4zo7roBUvKyAvTIfSbMupXn5ZCndjbrWrSyGR/wj9lEzBoJEAh3fS5Drqc6ShkqJ6AVdCI8wcS8jmlWo9RgDTpnQpK/PHV8RgSbzDQTEFUmGE9hlaTZeg5pwK9VHKnhRpbRbsuoH/vHYDHO5uKhdNUslNgCGSKr/DCg1Q+zfF0sWkzoUNcK2M46zl/IdkWvl3moA7MV1Eybg6tLaiRAOoi5i7+c43agzAF92AHeG2Nv5jpHPf3uJ4PqSmAkNW+CtQEGQFVi4gbltKAr80iN8Ap5RqjSSEVGJdmmU6gQSoF2klQgkkMu7SMNaqfA9xjwbw01P4jWE7EbxJMT5ACe7HjbpqOZCoNGkQP+4dUTAFhqvA5Fuxn30QiEU/h7K1wovLMfmJVRaSWNQG5k40qudZZZ0GCYm8tUXcm5gRciYtN5lzt0b6c02bVMwX7BJiwgEaTImNtMT5TEnabmEIVKYM7lrAwOoxBAAl2uCfxQbQMMjMu9VKc00LkJ/EbeWghUJJEsIkC2584Pivi5QhB1Nq+HC09EH+ULpF2JKggba+5XGmnFl6k0kOeMZwUl0ap+YkfRf6KPWeIxx2ZzJJ1sDocsJ/2xYeYVkb1I4OPN8WqKjkMRI1NFhsEH3j6YsVMuoymWeoOli7mFjSGcUkcgASf/AOYmeZFjJx0pKPJwye4jp4URUCM4UMRpYXB7ERuL+ova0Ys/s54S9LxGkzDQlOvT3IuTUUKO5udUxZQeRGNfD6RB+EwE3IeQ4cjq1D4moHUJaQeDYCSOuyFZDUpk/MtQ1QsEtqXUoUCXbdj2i+w6sYz1troSSOU8F8IZqJBvDaEBkaiAdQiQRBAMzE2JFyMU6BXT0TQIkNxBMag0abSZNlhTsFEdPmfDXakBSYDQ4V1gfKSq6mmD8qjUoHUzAi04UrszHSFZoQApcyRbrvdVAJAa156dRIz9xNj2+BOlkoKsWYqBAV9UxO4gxbSDrBGqD5QzVyQp6TTJ1LUPwlK8Wb8QhlUgMG2/DsRG2aY67iCTAAFx0knULXLTZQQNSncmXfgMqgg6mRQTBBhSSoMdpedJEEFZjbHPLUd0mDVYJ+VyTTUmzPIDBJ1fiBDqYaAGjTqNryL4AlOaRDj5TYhQD3LIASsAAkpzp5N1fpI2m2yw8AibfMuoX0wOmflJUWgElzFE6lBluhX1tEEwQdUAXBDQRLQDbk17ngRBq5YxB0sjCVcaiF6VE2voKqAReygyzIQSN4RVMwAGALMuoBwAkkrBOqVkgixBsb4pVBCiJEdoAA3lWp/NJjgA9ycFy1UBpKj8N40kapRh0DQZDFdJ0kmCL6lL9x18kkXLIxe+ggQLzMnUdLKyiWmwmxJiTJjoPDKZXSrIGpvSYsR0gaRUYSAQikuliAtydiDglTLUgmkhWchYF9d5+VpujER8pEyCoMDAqLSoULGwDLpabBdOwXaLTbRHpnPUvr98lI2ejDaQuqnNnQa5G4LDUWkE/MwiZvyMYVq+J6SDpIRrrvC/6TaDAidmvYD5cexlU/H+haHfG6Pw9K6EQtpDaZMAqYXVIXgkD3wr+61KLioDpAMjclgI1QDwdaJBtLFRJBg9dIqK19WojvJghTNitr+95kjDX7yKbKrdTIg0KdtTEgPPlJjYyzGxgiU1aRTpm+Y8NBqVHbSG06zF9OoEsD1SVBFnBIO2NKOXVT0knSVYIBKlxTClyv4iIJAuJJNzYuZ0QEICkQBsSGYGCkGP4Z6Z2IgQZvhSjRh7TCgkSbb6NvIC3rfaMQ5VlMdZFWyaM5DaWA06WDdVQrdU1AkBYjUYt64dr0zVd0BkmQWUESzgTC8GGPPFzYkq1anwjIlkl0YEDUGOqNyZB+aZMkGYth3w80ytWAwA1M0EAkFHZgCdRHQjEnchSvMNWZUgVGaGQQo+gs1KWtMwoAFPU43gsDI6SwEEgSQnJKtFGpQpVQG7ajqG7n5COjkdbcLGGsnmaolQNNJySRabLCizm+olp5MzG2JFLNIqmn8R+slYKKNiNY1B2sRJtF7mbAJSbk0n+5E2Gy1WCaqEkiFlmJadLKBBMwdHEFYG2KFMU1pGlpgEKKlQXbSAZAt0iQygGCxJO7gLP8P8QFOvLwVEuRfqOkr5wdRaI/lXucWc5kKdPSikqQ+0DqCBqgBNxpBJJtLMF4uLTfY4iNbOirDRNRyiGN6al9WkLsQQiJqj8BFgYKwohHYImkMVYmzydKnSsrBpgMWhhzeRGCZ7xR2Qo7ro0rDaAPwkssKshQRNo+UYU8MqCoHHSr34JFrmRyCJ3JvB88PcwG2qITE6dwIkHqi1jMReVkRJAAJGCatKOzwwdl6iZmzA6iNrLv0zLCJMYHRoU60aFkSCALEyQ9ySDBi9532w0iEOCOhnDEGSVUBTrYCPmgkTe20ReU80OwH74pvIqbhSQvUNBLESRYtUuvHxYsZkuVy5ZKyBgKk0ioO50jSx0OQSY1SAYYPY2BwjSzi1FLUxpQUySLQydd5jUCCWYn5pE9U3bZaZWmPlLEg6gWhkLaoMkEzpEFIIaSWMlbvNLoSebJy0dSBekhlBQ8AESFmAARAjYgqh0qEYYD+0OVD1VzdMlPiMdYg2YHU6ssWMnUARDLUg22aev/Fam8TOxXUGAIvOosv/AO5F94vq2lTpH473kgxIEGzAyTv3N7DF+64yE3ZjK+GD47AxpNJkVFlVPTTNOosFmBBpUoIOyITB3D414bWNan+6FRTZgknTT0JpJMuZKKCakgQQQOkzLFqV/hExJWZibQCDI/kcauBFjxALi5oqTSqLAaJJALXW0MCbBgCJuCB2g0teS5ygTTJuTo/EYA1HqBZdiDYwNDVNJMFdTKRI5ggaWlnL5HXUXQDpB0qzJpLSyypBvPAdZHECJBlrvU+KRBhSGb8UA6jINt03uZYxEnGchV1VHV+koZDblRKzcQWX5HA/3cscZy1U+EGA3h1BqK0T0wF0MG1nXqPUqrot1QYgkyFOmSWUqLTFRQgsbo5m4Pw2CuGQiGggkbD5rEw2iqstDAEkgrZiZsSNQAJ307AjcydU3PqkootqBDASE1K9SkAdzDCiFJA20mDphhNSY264CVvDQialLaTAllcjfpvrgEQRq3EPeCZ9knPxGVpIKQy6WIJVCEDjTvrUCYO/BiWKBaPhwNSsNDMBrBMsyGCRpZo2I2JO+ImT62ViohDqZkACkIdRDoYYyogEExJEREkUpZb4Jk+xqllwv8SjsOsh5JUGQwE3jp5JF92Aw1nswVYCVsm6rAXrugDAgm6tBF5gG1zanDsWJkrpk9UHXovywLEfbtjQuoqOpVYMsvuQQPO0EGVIk3/DjPfbF0JUE1TvxpaCR1GBYMSRMi1wQfMNtTqstTSQx3+UQxkwT03Y6tPJPcECx2yjusodQm/DGN52DW2MgmLjvn4LWOohWtK9OoQB1Dm5B4/OG5YvoVGtGNSfiDEWJgcA7W2MQDHkeCvTYgxqYWEkmSDMDSDbYzMgEW+WRMzZ+E8gsNTcABbENdQ2+xkAC+2OjyufZWenq0qtSoCALiGLBlIIAMAyDqDBRIBuWl2VHOCbRyDQWMqGvpadPawKnQZ/FcEAgzGo+xv4vV0VChQSIWVhZJLdRUdJ6lJBBVhpE6rYzgcW+gwj/9k="/>
          <p:cNvSpPr>
            <a:spLocks noChangeAspect="1" noChangeArrowheads="1"/>
          </p:cNvSpPr>
          <p:nvPr/>
        </p:nvSpPr>
        <p:spPr bwMode="auto">
          <a:xfrm>
            <a:off x="80963" y="-904875"/>
            <a:ext cx="2514600" cy="1819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g;base64,/9j/4AAQSkZJRgABAQAAAQABAAD/2wCEAAkGBhQSERUUExQWFRUWGRkaGRgYGBgYGBogIBcYGxwbHBYXHCYfGhskGhgfIC8gIycpLCwsGx8xNTAsNSYrLCkBCQoKDgwOGg8PGikkHyQsLCwsLCwsLCwsLCwsLCwsLCwsKSwsLCwsLCwsLCwsLCwsLCwsLCksLCwsLCwsLCwsLP/AABEIAL8BCAMBIgACEQEDEQH/xAAbAAADAAMBAQAAAAAAAAAAAAADBAUBAgYAB//EADwQAAIBAgUCBAQDBwMEAwEAAAECEQMhAAQSMUEiUQVhcYETMpGhQrHwBhQjUsHR4WJy8RWCorIzQ5Ik/8QAGgEAAwEBAQEAAAAAAAAAAAAAAAECAwQGBf/EACcRAAICAQQBBAIDAQAAAAAAAAABAhEhAxIxQVEEE2FxIvAyUqEU/9oADAMBAAIRAxEAPwDo8w3SAcSlBeoFvh7PnrGCfCCww98eYnk3TC5jIwFA5xj90EeoOGKlXWmEDUIJ7xGB0hh8lRvfi2M5ipDaRhLL5g6r84ZaiZLb4hVQDeXQFb++AlCMByRJeDthzxCsI0jeJP8AbAuLA0C88YXzlaBbDdJ/4XtiY1AucKXwA7lCWTB69OQMaZBQEjnCz5jS2k8C+GwM50BQMAoEITOxE49mj8QiMYegTCnjCbyFMUqaqksJttjNEQIOHaBCdP698a1qKoR54lgLfD1SOMHytAKBOC5amJkbYa8Qy69OnY74EsWOuyfnCC1sM5elqpzG2PVMkNahecFeaKsN5FsNWnbEAXIBqk9h98DdCoPb/ONqOYgX5wenmlMzscPchyRq+l1ULFpwcZaE8sTnolNTL8uNKPjBjTid1ciHK2YC9OJ+ZWJI9cFzGVL84AmWNwb4TuhNBfDiKgJOwx6jlWZoXbG2VyoRCBh/IuFCdsXGuxpCVPVeeJH698aLW0PJ5wz42CHtZTf++D/BWzN2wu/oROr0YvwcZq1AFAPMYoZNQysWFhthOu6VSqgRA3wmsWIHTy4IicewRaWnGcCoarsHma0mceSsSAMDFGxnyxmgvGKywQ4hIW+2AU5mfXDtGgSDq7YXq1QkRgYwC0dU9xt9sMLmoW3AwDLPLeuHa+XVUYgSe3c4EuwRnLMNOvYxjNAXJIxFoM4ntir4fnZUg9owWhWDz9chtI74xl81pEd8aZ1NTal98DcEb4m82DdFGhmNPGJ+deahMb4fyOcBW4wpmKgNSMN8YKavIfw5NJFsOZzMKCCO4GJ9LN6Z7DCH798WTxNvrg3YHu6HncEE841enKicYCBFnc40p1viCTaMQ2FjdA6RETgdSuZ8sBqZj8PONvhErvfE56E8jOXzAEyb/wCMa1lZ1knv/nCGUy5Z4O+KooaTE2IxathFeREZUtfgf0xtUpQs9owxmabfDYIYKmfz/qI98J5Wu1SgXiTLIw8xH5gg++L9rG4txxZUy7q1HSN4g/r1xEyWW1Pqi02wx4VVhvU4azfQQE2HGFzkzrAszyWC3v8Ab/nG9YRTt83/ABhNMxpBMXwbMliAxsP+MReAsLl6xuI4OPUq/SCRthKtnCpED9Rht66/Dg7nCbEM5oiog5I/LAKrXUfqMbZNxtBExP0wpmqhDaRc7Yb8iZbqVtSgKIUfe2JC1wCZEcDBWYqCCbAfnid+9AkjkYcppgy14lTCU1PJI/X5Y9hajnBVpjV+HbHsNq8oKsaqsjJHNh64TTpa+3fB8tkQWPl+jg9bJ6liMaPJdGlQmIBsbThEj+Jpbg/8YYU9Gjng4nKjGpc7E/4xLXZLKGcybKda7QJ9zhnJVNRJb2wCrWg6TsQMYy+YA9L4cnmwGs2igGPbE2i425wfPElLnbAsvlkN5wpKxt2aVpUxwcEq0iSOxxjP5gQw9Rj2QqlqccgziMJ0L4BmmabFTbnGgpmNQ7/nirm6IKhm3iB+YwhVypSDNidvrglGngDXL5fWG1GAJnzjAqdILqj8I/X54NUtTe9/84TG8dxvhOqFQSnmJ39saig6AkeeKKeHhlUTEf2xjN5oABQJ7n8sLbgtxFKNSbkXxFzDVqdStVRkM2ALgsNJNgkjc2NiTwROOnoZYMmrbbHCftZkWoZhmE6KhLD1m49Zx0+lWXZrpd2dh4L4vTqoKibnccg9j33meRfFCpTdoI3nc2HpOOB/Z3xNqNSVgU6qy3eQ3BncNMb2aOcdy2YCrLGNzzMb22EdQjbg9o3/AOeF8j9s9mQwpvMamC6NyPmk7/5meQby/AM0UWtTO5qaxtcFEVv/AFA98V0ro19R9z5jng8X4J3tE7NZhNWhjDKNSsImDzq5BNok/h3lcaSgtu2I6dUFYAAkd742gTr1Sdh7i+AZNwzqrQJkMOJkjG1Lw0rUqCZCER6b44HFp5RztswpJm363xjNZolQuDVjBZdrT/XE7KVdTyCNR4xm4kjZACweLjGiVNRB8saUknUjfMJnC9FIo3np2OBrtibLS5hfXYDGG/0i/fET97gADk79sO02amoMzqMAYd2h8m+fzIEjf++Jj99p4wWpSJdiCIgk/TGyoGp6oJbaMJw7QVZplM6oVp7Y9gOYpDtAi+M4N1E8F5sy1NoG5OK6Znaef1bEmjmSzGRcWxQpJ8UbwQRHqJ/MH8sdEUujSxdsh1zMAj7zt9ME8M8OBcmZA59/7jBs1WCgWxpS8QCqABgxYwPjNIM+leP73xscqEUDk41qPILgyN/vGGKhFSmJsbQcKrtiROz9MrT1cWH1wTwvLcgzN/fDuYph0FNhtfCagU20dtvpMfXCqnYUDaiJnfvjb44RS0YWytcsagFiDafXGuYrEiODH3xn8oPkdGY+LTvY8e2E6eZ1tB/Db74XqVGpkTYE4ZFEgyvP6nBbBeRiqREEev0xjL5OElhEmAfOD+eNsrTDF5O0Yp5XMKKQpsJk/ecVGPktIVo5bQkk3G30MYVSiKkzYkiPrg/iYPxVA2vb3ON6oimZFxcYW3o1j+SFncpKHj+xxr4zk1qUVlZMjcdwe9tJi3p54Zy1ZZbVfUBHqYGLTUQFiARKgD5R0if9sWG3ffHV6eHLIjh2j5h4ECS6FR/DrMVYEEEOrFJImCsXBNpXymvVWrUIWmpYybC07mDG3r5dsXcv4DRpAClTZVPUZnVck31XG/2xz/7cZhsvlJpA6fjKKhViraSrGNQuAdEb/bGzW/USR1blGG5gc7RqUDDU3Q2Em45AGpSSDEb3JmD3S/eNQN7iJueLSLWvvsTLd8c54b+3Lu7Uqg/gtOhC7VPhnjSzksBsCCfP1sZHN9LTFiwBExAMyfIggjeR9tNSDg6FpyU42ihUz7aCy2MTHpMQDuQOmOwOKf7OZ74+hxJW6t5lSP6EH3xAcgyRbnv+GNx5QLkcdgMWf2ArjQVH4TUkW3MNNvXGGqrjZjrKkij4hTICnuJb+33xM8OOirqAsOPPF0ZfTQLE/wDyMoA3NuqP/HHMEOHnYEn6zjjlg5GqOmqqr1DUBA1GI9hOJmarKaZVe5nAVZuoE3EEdvP74UzWtRAE6iLj1nEcibNspmgFcRLWjBqdRtdObx/Ufr64BRyTSZF54/PD9WslMCbNJj+/9MPjAJNgs1SPw2cfiYz9f7YJkG002dr8Ac4FWzitopoSVWAfUm5JxmsvX0g6FG/pz9sEucDRvWK6iCIJi2MYRrK76dAL6iAO4tP5Y9hRgxX8F0UYhgf0Thn4hp1AcAFfVTI5/X698Bo5lmWDdhIv6CPbGxdIq5qsKrgDbE/M8xwNu/GNrhNj/wAb42rZ3o06RJBhjxhWrbCsE2nXYkqsweP1xOOjrg/BQhb6ln/8kYl5HOJpAIhxPnioc5KwJHN/p+eGmqYLyImu4YNtce3B/vgjg6maRqwOpTgFmOE8lnZJnjGbfRbYVcsdbPEk7geUD8sCGYOorF/P3jGM34iyDVTsJvib8c/ELcn9e+JeCHjgq185pTVUAJtGJ7Z2oZJtNhG3tig+VJphj1XiP1xhvLZMMgLrpCcfr1xfLotR3AfDsgyA6vx/a4/rh5+ltI9/Yfo43qZsKqnTI48vX2nGubq9YKzJHygSbgx+cYovhUTMzVJqsQdmIHpJ/vh/IVWhlYahp34ExucCqZUIS0iWJYiRABPE87GTbD+VqKdOkmBO5J7xBO3bg9j3309H+wRg+WGymVClSYkGYHlzJH6ImZGHBWCqJiNR2BH4jadjx+tpOYqaTMNsPxaVMxE9pIsOLEwMESvrpxM2EReTMdMg7yI9+DjppRVIuMTHi2cJ855ufsRHsNsRAzaCFVayuIdSbNeQJBF52NiDBwLPs4MNquDvYWtsJkW9ve0epnGpMxAkHYg7W7jn08+8Ywp3aOjdFLawJ/ZQlyVUUUPBbUzGbcQNrTf03wpmMslEhWaD5Hzji6/b04Omc8Ueo0fDOkkCTPNtzx5D+mKuX8F0mVLAkbsWPtFhO+5ta4kkau3/ACYoyS4J5ykrIMgA7e/cX3G/l2kG/YrxA03dIYuW4EiNMRFr28rX4xRTNfBTUxBXUoPSCWljB1Egeff1xy1LxQtnw2VDQTLGCIU2cnyiTf0wopyTTJ9QouN2fRv+rEVkVgAu4m9yY/ITAjc4PW8DDa2W6r1G9wN7CPbfHPVayr8OpVlpXYC48/LHRrndNGVk6k0+2pTJ9AW+uOJyT5OFOyPUy6LT1E9RJgc/qcI9XI2iD7TgmecsNTWLH/OE6HiEdJGpNxPJM4yqzJvI7Rz+o6TKuY/L8saU8sWWW5tJ4ucYogEahuDJAF+bTvxgv76KaRuGknysYEfrbB2NAFp/BMjY9Q8+k/ng2W8TJgC6jfzn/E4ZzGUKpScMrjUliCDcEe4nC2YyYparyZnSosDB+0YHY8j1PJmlcdLFegji/wDbHsL5bOMywSOnSoHa2r9e2PYHfQWPUqLCZg7/AG3wBssxcsm3I/P9emPZWp8QmAYi/wDTHkr/AAwVM77+X6/LFOXk0wUDmGNMqViLk+8f1wkmYDwCD0i32xvUzbNTjn/P5/3wILpGrgccn9WwWF3wbDLoxsYbg9u/3w9mMwE0Atvf+n+cSKNcsCyD3j9foYIcxqUAiTeDHpOFYjSvng5MNtH9Zjtvg/hiEMG02I3wXI+CGAxHTH9TzinQ8OIYaj8uxn8xMg+fGLjpylmgWeSDncurhkAKrM+l+PIYPlcooKqUIK/MT+v+cVPECuoSI7xH1Eb+nM98AztVWq2PzACRttw3H9L840lpNFGPgANJJKECCNu4w+T0kT5e398ILmd0J6NUj0te/BuPc49UqMSLGIA8huJJ8sEoUaQltCVGApkRJ/U/1wfIU5UPvAIv6nf8r/eRiTWLKdzvAU9yQOPX7YtMAqKm4tuDeJ3ERtcg2uJ7YrSjm2OP5OxTONJMwbz1RA5k7/LvuBcbRAFk83KEQTMEWCE3MErUEATtvbHs3VOo9yCbqwkzYARvJG295PRhKlTIAIImwDCSBIudAJLd+pogz2ONrpnUlaD+J5uLFgvTMTqYzqaQdwIB6okgADTJiC/i1WkwJUwwnuZCqCtgBqsR5WHbDNbRpqm2ptBusEsxgvaGaFEAggL83YBLxKsGKgGBACibiJBYtAvMMATedhBjekzHjBX8EzC1FErLek/yqSZmd9U3tPeMC8U8NKk6Z39RwfyPGF/A1WnVqF5BCxeACbCe/wAwjm4FhBx2dalTA2ER7CCw3FtkP9r3lVwTNO7PlWezLI1rY2oeJ1arCkmouxAGgmSSf5dvO/byt3S+FZYXqUlY8ltcD0CyD6z37Rin4TmaaFko00UQI0qATJi8GWF9jfBvghLTkfL/ABTw7Nov8XJ1qqnYwVQiIM/CBvawkGItEYH+zHj9Wl/C+GsGdRIICd9cbt254x9gy2bqJSgliWLQU0q0bjSrSGjsfpeDxf7ZZIVULnNhaoBkVsuUcwIidevgx0EemNoPT1I00Zz05ReTLZtShJux+baB289xglNmFN7ktAGn/SSB9SPtiB4N4hSpj4KkuyiXe3HA02NhaJEX3OHKPiEg/MruZAN9vlMd/wDGPmeo0lpz/HgxbyU64AJkjUG2PE3k+mJ5pvUgaZVST07x3H1P1xt8FqzMrHq+E/VYf/WYJ9D9seyOTIKkmZ6VCkoWM9uLDng45/piZuc4tGqqmRsNQvY/14w5XpgaleASSCALkWv9MK5/Jr8MQAw+bnljBBPAF53MeeNP35naanSQoEi+wjUexMbYT4wO6wNZ+uxVkiRp1Lb5INgPfG1RCbg2YSW8gAdzzfC+TzALO7EqoUyBHltPaTgvhtQkrT6SoLC4nV1CPS30wkgQpMazqCEso9BxA5JCnGcFrUaLWqa2LGeggRA7m5jVHG2PYuKTWSaHU8QEsgOn032n+l/XGalJjQZgpYpBJ/0je3IAv7HtgVPMUgwdwIUifQ/n3xVdPg12VT/CqDUpBkAGxHsw+gXvi6vng0aEcrS+IkraDscJeI0akyvUJt6c+18UaeVNJtQINI7SbiZt7QR6RhbN57VdTCzAI2g/1Mb4l4F0FymUqAqUglRqZQfLjzsfrh2jlPiEmmDdpEAHcGRA7nHsvlvkKWsNonvisMsaZ02uJJPmZ3A7jacbw09xVAKTGNMmPKAfdSJ/P6YWzReCdVhES3H+4WH2xnN1WIbUUINtQVx7Qw++EwhpC5Bpt3E/UqxI+mO2MaKSBnMN1K1weLEgeo+ZT/a+JeVz5XWpO5MNuvvGxkXHN+TZ6tlkI1UhqAMchl7jVAHt5+4mZ0RUUgsSZDA72/FwDxcRtvyKaNEkN08zKjqgyQLzzcd5s1/fDFCoy7NC2Ec/KsD1t9hiAaxAIgqVcMp76Z8t42tcAjiFb/6gAZE6WMgTFpEAHYXPtIxO1A4nUZfJBzrJXoIjuxMWHFiN+L9sMs51WiZA/wDYrAFzsbcyBw2IvhWaJKxFlbSJ2sbnzGr21DFWrXGrTLSZtfaTMTubqJ79tIGIqmVBUJ5gk2tMCJB5mQYsFAB7zBkxYzc4w1dUAyWgbEjYEfisDyRbvtQzNTp0/wC4Tc7khVHlf2AMecPOZgE2Ei153va8yRv3nzjGbOmAhm/EwSxH/wAkALM/6jaQDb5iYG/tiePESoGqAyhQRAgFW2tb5vsBE4J4nmAkwJfUsATG8xaxtHkNpO+Iz0yqDcm5adpkx+j59sdUFgx1Hk6U1iCCtz0iOTc/eN/LTfcYq1fEVUS4IhhNyLQBO8mBJ8osLmeSyWakKNRAEEkcxJ43+bnc4Y8X8Qmb38h6EXO8Xj29MQ9O2J6m1F9vHkXTHLBpYCfmuYFpmLxzNrjEjMePVN0dkOrVINz5H0HPmcR6SvUveBz7mw/KcOJ4fUIssDjtiJOMTnerJjdbxjMZto1lWAksp0iQDLGBANrx+Vg/ls7ntPw6laKR6WapdbiwCG7GLmyj1uA34dkUp0C11Jj4isLn5pIMbWA8sLnKM1O82uSTaTBgzzbfyGOV+oadIhzfkNlP2bp0hqSrrZh/9jKoJ4Ow/wA4XHhbqCzwSXiVOqN4EjYlhGHqFViilQpNrGDECynVsZsBG+N8x4wCS8KegdMAbCCYmJkEzjCeo5O3lkumrA+FIKagxc7k7ERYeYNx541agQ/w01dYnqu5lgSBPyyLek98DWoxhdJY3gQfyEzYHb74NWASqDqDMGYtclrAwZ2F1Ajfy2xGRcoFm6prKUpqNKQWZrEadKmfQkQOwA4xqydRVVJnbjbkn74VydTQ5WB0g6tRhdUE3PMcDyxYyteaSsBJMm3zG5FpsCbgee+2KlhIFTywNPJEIylREwzC4vKiPQAmeST2wbIVQcu9tlCcqq20k9yxCk/Wex0qZhlSJmppLaFv1mQJJ7RA/wCYd8K8NCVKgq1lNIwuozqkHUrgRCkESN56t8OPLY0QPgRC9TBgxEC46jNuVgX8gcex0HjGQOljTDlOhi0L/EgGxaSV0tcjkna2PYrKM2qA5rK0xBpGW5Rog89J4PkZ345oeH5x6qgGmvRIH8220f8AaPeMKvl6XUQWtbYEiexG4xtQ1JAZwRaGAgx2Pb9RhrBvdDyUKdVGphhJJGkjcGRx6Ht83eMSc54N8OoAwgLcchhY27nn0xTzLMXVwDoi7ACCfPmTPPn5SOtmPjqCzWgXB29Z4Pf64aVg0mU/D6lOAdAAA7mx9PvthfxjxFWEK0m0gIWJ5tqIEenvjQ52IQHYb3b7k7+gwpmaSEkszM5HSpKFjG0UiTeeSe0474KlgayRvEfEYkyu1ljq8ryAPb774S8JzpQkr8UWEgEnmNMFwD7kjfzGK5/Z81ASTGr5Z0yt7+U+UCPPmV4q6UqaIDLglpMAH5t45kTbuPfRWauh/wAR8RZYIlSYAkAWi0gFrDeIFxeROCVVVirKygEWE6bi40xaSeq20m178tkfGAKjFl6nI3Y6ZNwQjKbKO0W9sPuwYhpJOnbUCCCbWaPXSSD6zamhIo5lJlRBJ2BJ1QImLHiNjJIA7jE3N1jYbiIHKmCORA1Hy2MwRMBytmzIJImADewImD0zA27Ge5Nj0cuWpjXpeLyWLGY3AUSSCfTiRyigXgebmsA+5UrIkAjSC0Rufbz2GLNXNdUGANIZtpiCSDqJiW2HLMNyQRzWWzGmulrIykiGtqi4kCB1G5iB5xi74iQWQA2ZwPYkw0iLwLWsCO+M5LJUWEzckEzAG4BECY1CYtY6S1zuY4xIz9KCrEyzEiLyLbzf+USBsIHqcVPiNI6VAaJtckiwUgli3nYbmwbCOcb8ewQXY7zK30qd5439NsJRLUhEqC8m+qyzxIE2be68+nealD9mWq0iQt5Jt5Nf3sR6nzvC+NoYtqJOrSQGnSBvJMj2/mRu2LPhf7Xvl2immoGJUsTxPSYMjSbWOx4Nqal0KVPJBzmTCGIIYRPHF7Hi/wBvXC6ZZSZN/wBfr74+hGsmfXroAG/WjdY3+ZSL8j2O2OU8S8Bagd9ScGIPeCL39CZwnZzyDeFAQQcVsunWBPsF1bSSQp3I3jaxxCylWCMWacszU0nrILEfMQAJmL6fxR9QTjm9QsIxs0z7lgdIgXWZB1GL3FiJIiLXaPPX99kVBA6lIHMkAFWiLTaI7eeN3SAwZSAdzAmYJBB5kTY2vNpON6+dOqmlVw8QA2mLaTNxx1CNz27Y4yXyKU83rYuCQ0qX4utyY84BnyO+HM1lmqOjUR1IFUIQon5rDjY8/wBcTaOTQVWFWQvS1iDIMQLcFTJ9BthuinxWYoo6WtBggM2wOwUBYP8AjF1TBN8MJRzQCt8KykA6vxEGCVnhRPG8XMWKDM0t1mSCACZmBM+nHfsLYJlcq9essxTN2kg6Wk3j1Ppe2HqIqqrgMq06bOaiiWk/KuvTN9S2gRHmYBtodWaZLIq4IDCWO4ID7Er838x/lJJiIAJxnNUAfhoQwtqYSV21PpAsQx0xeI6pgAwLNV2pDVTCabCyqdWqVg2uOk88j0xQz2VapR1KQzqCrGVXUCILXgCAu52VudOKxgd2qHK7fEpq6rLGSSLE7yWYmY1Eqf7gxJz2QIZSAdJfUQWEEExq6drKRBuALRN9Gr6ViNQVCCQYKxJ4sesE3HDGbTh1KirDFh/FURqtZgZG+ksLi8aSp74jKQ9yeGDoVaiimrNIh2mSIlywiPnOhgSo7xcRj2M1a4emusXUaNJEEHSNLTFrDTsYKzHOPYdbsks6Cpl0VkIJNNhcrA4sTI849xieM2pqvTaNA/EzGwAg7DckGw+5wTIZ9BFybEwV+UXjfccf82SzkVkV7dMlyANVxInTeL78bmBEXuNPoxkqlRHJpEvTJ+U/NEcrsfQfTDmVrLraoikhj1LFpuekRN79PP0if4ZRRhoexg6CWKx3Jj0i/wCYnDYf4VQqJibg8QItI894774SdZEOeIVwWCU0ExMSqwCN4FzbEx887dAUSDJUWnkEKdRn++KVdx1zNjAIPlwexuePLacclmaDNVLSFEX1Egc2KrHpvjsjO0VHkW8X8TZX003qAndZIiYEAKSN/cGcSaYJclr86jBPpEfMbiN5I7Y38Ry+kgqJHcSADzfn/nABVmNpGxA9eRGN08YN0kESC2qBMngRBt7C8fW3ZpasN+OY2DED5diZtO3o0d8By4BXUNpi5tPO58/qBhR83DfhsZM7gDvYmb9pvwIw0m2VaSOjNJ5N9vmAJB2uYgRtFveBbG6VykagTqI1EEl7GFi6kxPvEdjiNQ8T1WPJJED7RIIHrax9QTN+LlhBXULAywBPa06id7ztbaRgSadCdMtVqNKqCCWR1no37XUM5AaQJnfya2H2osUp6TJXTDQCSeoJB2uY2mZF+cQ8r4pTqhQ5ggQdRJuRE2USSLcWmScdh4IWKBS0svcrOkHvvceZmfPFSRCZIzygKACAWLb7HfkEFoBAgcEi/MXM0PiEBNRVdJso3LgKeBMXH+4AWiOxzXhoDB4IswIAkDkwZsfvAvGFaWVpAyxUD4keW0lSAOk2tHyxA2vKwDycxT8DYOoCwCFA133g39Y3/wAwxkv2dWAziCDMydoJYMY43kz5xLYuNmAWW4sHMiwkBdRtvMewB2kYJlaVm1biQTfhEDRFyTq5/mEXnC3D2lXwTJqgkiGU32JiRvF5gBifPzvv4/l1YMpAMi/t59+3mnngP79BS8aumbTNhvF7iODBHcYm1fHdczB0sQex62EfQz6TilwZyONRCKhXe/1vivks0QxYMdQsV1fhlliBfVrDNB7r5ESc3nlp1dZkiTfnyPrH/kPOzOVhmJCgyw/hyJIOlSBedRamekWhjwcc2vFyVHM34Kmap1ClNktqIlGMiJViwaYAmIk3g2tOGKdJa1NEUJqUBVJEx0kFm3jqbSN5ZgIlhiRkPEyuupKmALEaheDB5vtI2YRESAvkvFAGGo2ZHB6ouGlWJsC0uWDcGLQDPMtNhaGs24YlVXTpBcmAw3MqwXYWAVY3YC5OMEqhDONCMbEyywQ0MAI2hhzBA9DEqOatVWllbSSHVtDSNUuGAmdzxJgeeHFzavp1yygaiDdrkXA5azH/ALeMaPRpJE2dBQzD1BZ6rx1ausBgVeBKzHSCQDGwiMEyQCMfhtpVyoDaQGBJpjUJkKLEgAmA03tpkfvKkshi5B1AkjTB0wq/MRJvf5RHM+NQLF/mCwGjUdOqARtcAEAE/hvziNrLUi1VHx9UaWYDqHyqY6raR8wIWJEQCJscCy2bUdCgCVWdeknvtcAQ06hHyidrAPiAp1lqBiAArNHUxBUSF5AAlLiemRwMJVKsFWEkuhQAGyk6N5NwQx0mReO9p2OqBtch/gMrvOzGR2897gSsQbgkeuG8zkwKYWAYWCGIUB1kssi8wWbtEnYiVc4zKA5FQaWsWBPXqKgHVYkzJB3GsSdjvVrGmzHTNPUWe0yranSZ4Kmb9gRth7MWLgK2XXpdi2oiUWYLD5mKxc8GNyAeL49iZmMqtUoNSoFbpY6iI5BYA2C6d9remPYW1eR2+i9QZdbqNACgn8QkQSBpBgWbfABmGoMTGnSIkbx6/wCqQdhuO2CvlAtLVKlnASBzLEk6jA+WbYYzlFWRDp+IBKtIM2MidJnYxMmwJ74z3dFJszSRCFeAhMGQemeFIGw8sAzZBtUBF3IjcS8wSbbbe55EEq0BqQJIpkCViwPHVa3sNrTOB5nMUqlNgSVqoSBIPVBOkG1iDIHuOLANjTagNMqonqJmxgGLCZJO3P0wlX8G+Ien5oPYzF4GqQtuTMeU4Dl80HK6AXb+VR1AxyPqO39HmGilv/FH4hJAFza5FvKZO53GLjNxyxp1kgZ3wxwNdWFUtpURyBJgbQLf5g45zM5f4RJKyCekkQBxtN/edriMdH4pmnrFesgdWkmfML0zuRB33Y4h5rKsp6yegHzMgj6gsd+beeO7SleTRalkmnmXDfMw8wbxub77nb+t8b1EIvuTzvI+pPtMbjjBXpKxJJABLBdgASLCOFJBFtoPuvmsxBlZAgSNxBAMnveb+l+3YgckHTp0ysAwQPLfeDb248serZmmB2b6A22JsR9PpM4ylPUmogEFiqIDMsRO6mwAKnuSUHNtsrQat0iwuCBKgd9XQqiBuZ2ExbDrtk7vASlQZ4MA+Q39QPp1CfPgnr/DWelT5O9wAZB5nTuO3H2HP0snWy7BZkEAlACbG4lQJU6YMkSARMEDFSvn1CaQXJI1DUAVgoDBkXlSNiRtJi5ieeC4sq/9ZbTqU7FhEzEhjE3kDt3IGwxpmc80TqkXN+ojUTNhv+G/Y8SMc/Rr3AbYlSwG5IYLGnYGzeX0x0ngPhwJVje+osJmFgC556RF7Sdjc4tGiKmSyWn5eiGJI3PVpiQdzMCLdpIJxpVqgAwSACSYmADr+p6SZ7iecHzmZBsIuDqudhvHmSNI9TeQMRjnNUyYJD+11gdrAST2kWEk58s06PeJZkhRcAahB5BE+9pae32EXO53TTJsDqH1ILR7EGfMYfztUN1xIWkdUnkgzYfzSWN+Djk/Gs2dIWCZMsfMywk94n746Eujj1JAq+YDA23JAmf5j23aOn3BtOMjxFkGk26SsxuCrr6fKxHJkdxaZRzRBBB7xvzN/U/1wRK1Ws9OmihiTpRQbGT8oJO03idye5xew52ylmK2pmI1KpEmywCdg0QFGoHi0xhenWJBkiYsDvuJ4t8vHabQJHlcvYnULgHS1pUgn5trzzE8GYUmz+V0iYIjeYP/AJAQQCJkWsovEmNqWBHsrmTG1qekyRt1BbRa5O07+kYLlM0yrrMGDpBldoJNiZMgkRE7+eMfu9Qq6jUWQAGBAkMvzcg2sW45xtlsnCqzsSbF6eknUp5UkgNaVIOkqwjzBtVWMIufI2IVZaDt8w8rkdIi3BHGNctm56RxMmwmRfcxfgz5HghvNeFBaStoClSVYOomCphX0MxDL8MiCwZZ4NipXRRGkaWuRplkJJi4qSZZRtqvOwucTtiHAQFgpnWrAsApJCzaSOCYgWmx3Awb95CpoJBmCLmRpiCdMQRsAe5tcSPLsRpg/wAMwbGRpLQf4TAaurVaTBDDg42WsFsYlSIKFkImTEEkRIItPIviHFCKuW8XLpoaoQVH8Mgw220qNTDr2JAht5ABp0qtRlSpTYmHpAkoXYMF7iSxIYyYiTFhfHNaxq0klSYhoAEiYBmx9iPtGOg8JqNSJN9OgagqHSSOkXb8UFmBkH5pAnGDhWS4tgMzXJTogoGtF9JuAA34RAHTt2CyRj2MZiiAJGhmiJAkGPwgD5TpUtF7ARvA9iPpidlBKwneFXeRMMZW8DsT/fnHjmhUpwNxeBf1I7jscYrlDUjWFkT0qzRAYEs0AX1H8RPHAGMrlaboCrszqCCYIMEQDpgyZO5IG206hyPTTplAg7KC4YlgG0A9ybFJBMxO0D5b42q5xQ7DpULplYYgkBQZ07mbyY/utVzY0LSn+IIYkeu3pAYwOT5DCFUuXaoogD5jEpcfivEnaDvilFt0xWXPDqAZwGrKlNjJAkAc6RTHTsCSRwOBGPeL1lGoKxdWcKNUg23sdpb0sYjGlTLJRC0Qp1sqvU1MOklj/DU2ELABne4NsO5IguGqLoFEMQDqYmrqbqaYMJBOmJBED5oFPLyUsomZfNU0kWYq/QoUkDTPzOODAAHLFLj5TG/aCm8OWl3Ygs26gyAFBt1AdMRx6YoVqhd/iBOi1QCY6dPVItqZRKACwm3d9DXWpR20u9MBxpGljIIbUCIICmDvfecdEa02F4INfIs5ptAl1AAECSqwpI2BJBEncgm95CKCvJjVpfRMEXsDHOmZAnYFJF4HYj9n3JFJiEqa0SWjUBDfKrCXLtLTEDS4bSbYn5Lwv4zo7roBUvKyAvTIfSbMupXn5ZCndjbrWrSyGR/wj9lEzBoJEAh3fS5Drqc6ShkqJ6AVdCI8wcS8jmlWo9RgDTpnQpK/PHV8RgSbzDQTEFUmGE9hlaTZeg5pwK9VHKnhRpbRbsuoH/vHYDHO5uKhdNUslNgCGSKr/DCg1Q+zfF0sWkzoUNcK2M46zl/IdkWvl3moA7MV1Eybg6tLaiRAOoi5i7+c43agzAF92AHeG2Nv5jpHPf3uJ4PqSmAkNW+CtQEGQFVi4gbltKAr80iN8Ap5RqjSSEVGJdmmU6gQSoF2klQgkkMu7SMNaqfA9xjwbw01P4jWE7EbxJMT5ACe7HjbpqOZCoNGkQP+4dUTAFhqvA5Fuxn30QiEU/h7K1wovLMfmJVRaSWNQG5k40qudZZZ0GCYm8tUXcm5gRciYtN5lzt0b6c02bVMwX7BJiwgEaTImNtMT5TEnabmEIVKYM7lrAwOoxBAAl2uCfxQbQMMjMu9VKc00LkJ/EbeWghUJJEsIkC2584Pivi5QhB1Nq+HC09EH+ULpF2JKggba+5XGmnFl6k0kOeMZwUl0ap+YkfRf6KPWeIxx2ZzJJ1sDocsJ/2xYeYVkb1I4OPN8WqKjkMRI1NFhsEH3j6YsVMuoymWeoOli7mFjSGcUkcgASf/AOYmeZFjJx0pKPJwye4jp4URUCM4UMRpYXB7ERuL+ova0Ys/s54S9LxGkzDQlOvT3IuTUUKO5udUxZQeRGNfD6RB+EwE3IeQ4cjq1D4moHUJaQeDYCSOuyFZDUpk/MtQ1QsEtqXUoUCXbdj2i+w6sYz1troSSOU8F8IZqJBvDaEBkaiAdQiQRBAMzE2JFyMU6BXT0TQIkNxBMag0abSZNlhTsFEdPmfDXakBSYDQ4V1gfKSq6mmD8qjUoHUzAi04UrszHSFZoQApcyRbrvdVAJAa156dRIz9xNj2+BOlkoKsWYqBAV9UxO4gxbSDrBGqD5QzVyQp6TTJ1LUPwlK8Wb8QhlUgMG2/DsRG2aY67iCTAAFx0knULXLTZQQNSncmXfgMqgg6mRQTBBhSSoMdpedJEEFZjbHPLUd0mDVYJ+VyTTUmzPIDBJ1fiBDqYaAGjTqNryL4AlOaRDj5TYhQD3LIASsAAkpzp5N1fpI2m2yw8AibfMuoX0wOmflJUWgElzFE6lBluhX1tEEwQdUAXBDQRLQDbk17ngRBq5YxB0sjCVcaiF6VE2voKqAReygyzIQSN4RVMwAGALMuoBwAkkrBOqVkgixBsb4pVBCiJEdoAA3lWp/NJjgA9ycFy1UBpKj8N40kapRh0DQZDFdJ0kmCL6lL9x18kkXLIxe+ggQLzMnUdLKyiWmwmxJiTJjoPDKZXSrIGpvSYsR0gaRUYSAQikuliAtydiDglTLUgmkhWchYF9d5+VpujER8pEyCoMDAqLSoULGwDLpabBdOwXaLTbRHpnPUvr98lI2ejDaQuqnNnQa5G4LDUWkE/MwiZvyMYVq+J6SDpIRrrvC/6TaDAidmvYD5cexlU/H+haHfG6Pw9K6EQtpDaZMAqYXVIXgkD3wr+61KLioDpAMjclgI1QDwdaJBtLFRJBg9dIqK19WojvJghTNitr+95kjDX7yKbKrdTIg0KdtTEgPPlJjYyzGxgiU1aRTpm+Y8NBqVHbSG06zF9OoEsD1SVBFnBIO2NKOXVT0knSVYIBKlxTClyv4iIJAuJJNzYuZ0QEICkQBsSGYGCkGP4Z6Z2IgQZvhSjRh7TCgkSbb6NvIC3rfaMQ5VlMdZFWyaM5DaWA06WDdVQrdU1AkBYjUYt64dr0zVd0BkmQWUESzgTC8GGPPFzYkq1anwjIlkl0YEDUGOqNyZB+aZMkGYth3w80ytWAwA1M0EAkFHZgCdRHQjEnchSvMNWZUgVGaGQQo+gs1KWtMwoAFPU43gsDI6SwEEgSQnJKtFGpQpVQG7ajqG7n5COjkdbcLGGsnmaolQNNJySRabLCizm+olp5MzG2JFLNIqmn8R+slYKKNiNY1B2sRJtF7mbAJSbk0n+5E2Gy1WCaqEkiFlmJadLKBBMwdHEFYG2KFMU1pGlpgEKKlQXbSAZAt0iQygGCxJO7gLP8P8QFOvLwVEuRfqOkr5wdRaI/lXucWc5kKdPSikqQ+0DqCBqgBNxpBJJtLMF4uLTfY4iNbOirDRNRyiGN6al9WkLsQQiJqj8BFgYKwohHYImkMVYmzydKnSsrBpgMWhhzeRGCZ7xR2Qo7ro0rDaAPwkssKshQRNo+UYU8MqCoHHSr34JFrmRyCJ3JvB88PcwG2qITE6dwIkHqi1jMReVkRJAAJGCatKOzwwdl6iZmzA6iNrLv0zLCJMYHRoU60aFkSCALEyQ9ySDBi9532w0iEOCOhnDEGSVUBTrYCPmgkTe20ReU80OwH74pvIqbhSQvUNBLESRYtUuvHxYsZkuVy5ZKyBgKk0ioO50jSx0OQSY1SAYYPY2BwjSzi1FLUxpQUySLQydd5jUCCWYn5pE9U3bZaZWmPlLEg6gWhkLaoMkEzpEFIIaSWMlbvNLoSebJy0dSBekhlBQ8AESFmAARAjYgqh0qEYYD+0OVD1VzdMlPiMdYg2YHU6ssWMnUARDLUg22aev/Fam8TOxXUGAIvOosv/AO5F94vq2lTpH473kgxIEGzAyTv3N7DF+64yE3ZjK+GD47AxpNJkVFlVPTTNOosFmBBpUoIOyITB3D414bWNan+6FRTZgknTT0JpJMuZKKCakgQQQOkzLFqV/hExJWZibQCDI/kcauBFjxALi5oqTSqLAaJJALXW0MCbBgCJuCB2g0teS5ygTTJuTo/EYA1HqBZdiDYwNDVNJMFdTKRI5ggaWlnL5HXUXQDpB0qzJpLSyypBvPAdZHECJBlrvU+KRBhSGb8UA6jINt03uZYxEnGchV1VHV+koZDblRKzcQWX5HA/3cscZy1U+EGA3h1BqK0T0wF0MG1nXqPUqrot1QYgkyFOmSWUqLTFRQgsbo5m4Pw2CuGQiGggkbD5rEw2iqstDAEkgrZiZsSNQAJ307AjcydU3PqkootqBDASE1K9SkAdzDCiFJA20mDphhNSY264CVvDQialLaTAllcjfpvrgEQRq3EPeCZ9knPxGVpIKQy6WIJVCEDjTvrUCYO/BiWKBaPhwNSsNDMBrBMsyGCRpZo2I2JO+ImT62ViohDqZkACkIdRDoYYyogEExJEREkUpZb4Jk+xqllwv8SjsOsh5JUGQwE3jp5JF92Aw1nswVYCVsm6rAXrugDAgm6tBF5gG1zanDsWJkrpk9UHXovywLEfbtjQuoqOpVYMsvuQQPO0EGVIk3/DjPfbF0JUE1TvxpaCR1GBYMSRMi1wQfMNtTqstTSQx3+UQxkwT03Y6tPJPcECx2yjusodQm/DGN52DW2MgmLjvn4LWOohWtK9OoQB1Dm5B4/OG5YvoVGtGNSfiDEWJgcA7W2MQDHkeCvTYgxqYWEkmSDMDSDbYzMgEW+WRMzZ+E8gsNTcABbENdQ2+xkAC+2OjyufZWenq0qtSoCALiGLBlIIAMAyDqDBRIBuWl2VHOCbRyDQWMqGvpadPawKnQZ/FcEAgzGo+xv4vV0VChQSIWVhZJLdRUdJ6lJBBVhpE6rYzgcW+gwj/9k="/>
          <p:cNvSpPr>
            <a:spLocks noChangeAspect="1" noChangeArrowheads="1"/>
          </p:cNvSpPr>
          <p:nvPr/>
        </p:nvSpPr>
        <p:spPr bwMode="auto">
          <a:xfrm>
            <a:off x="80963" y="-904875"/>
            <a:ext cx="2514600" cy="1819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g;base64,/9j/4AAQSkZJRgABAQAAAQABAAD/2wCEAAkGBhMSERUUExQWFRUVGBYaFxcYGBoYGBgYFxgXGBcYGBgYHCYeFxwlGhgUHy8gIycpLCwsGB4xNTAqNSYrLCkBCQoKDgwOGg8PGiwkHyQsLCwsLCwsLCwpLCwsLCwsLCwsLCwsLCwsLCwsLCwsLCwsLCwpKSwsLCwsLCwsLCwsLP/AABEIAPgAywMBIgACEQEDEQH/xAAbAAACAwEBAQAAAAAAAAAAAAAEBQIDBgABB//EADwQAAECBAQEBAUDAwMDBQAAAAECEQADITEEBRJBIlFhcQaBkaETMrHB8BTR4UJS8RUjcgdioheCksLS/8QAGgEAAwEBAQEAAAAAAAAAAAAAAgMEAQUABv/EACsRAAICAgICAgEDAwUAAAAAAAABAhEDIRIxBEETIlEyYYEUsfEFI0Jxkf/aAAwDAQACEQMRAD8A+ijLfhoS9aDtAuOCSKCsP5eDahLht9oDxkmVLSaVMfO5vMw8VBaTXXsF45yMnjUCgau55Q4mZuhKAkGsAZlPlpTQ1hLg1hS2esLSc2mBUk6QwzDGGFM3EzNNaDnDnHSAlINzAmJl/FYEMkQ9QlOXJHnGu2IZmYMGTVXOExwazM1qqdo0+IkoQGS0KlTuJyKJrHT8aN/WWjVFPRdoUhIrUwykSwkOA5jPpzUzVhhwiNJk6kLmISo3MNzuPNRirGzg6tIJkrUoH+kQ3yPIlqck0hzmuFlplsGFmMX5PjRp0tax5x7y8XHHcV/2LS3xYszPw0yeFTq5QNli8RLAQUkJG/SNIrG17x2JWSGAjgeVmx5ajjj/AJGRxcXaYjxLqINxGfzHEKlqIS4BjWrmJ0kbiM/mSwtQpb9yPoHhL8VySSVIbdbMnmMw6SDZoGyTIkkqUUkv0oBuH5mnk8HZyErPDYeTMLwflUsqSCaPQCxAFtqGo7DrHb8DAo4qoVk2OMPLCaBnueQ7/n7QJjgokkkU5ew/OUF4WUl2e1SefRI2EA5nN4wlLEg2Hd6/npFD8S+kKURaoKBJag3NAatQm8Dz8za7N0NPWOzfEFSdIJDEOQD9X6Rlcbi1OzkB2DttcuK/naBXjQh2Dw3bPqPh/NEmWzNAuInHWo+kJfBwAS6lesHY3F8TC0cnJiXzy1or5fVMAxeOXq6RelQMeysCVqg79ABSHRnCMFFuqFTdmqHi6WVFLViqZOWuui/OMtgZTziRVTxrZeLmkhKkMBuI4WSPBRpWx6dmQx+QzZk1yogcoaYbI0IANXEN8RekVJxIAIMNyZJyVNmcUnYJNSlT9IAxSgxFjBk4sdQjRK8Oy14fUsallLvvUOwjtYcU8mLjB0Suavqz5phpFSXJi6Xh0KBBgbMsUUHSkNePcqBJc7wyOPInWQUrQRNyxCUskQqnYNQUFAkNGln4IkPCjFK0kPDIeRxfEbHyJRVeiwZtPXpQtXDH0PK8XKEoAHbzjD4WSFppDnK8OEppX94X5Ucudct6G4pe2h3+q4nAizGYojzgTBYkIJCt9/d4txeZJANHZx6fhjm/BKLVJjbFeZ5hpSw3H3tAq1uFN/SC/Jy/3DRSmV8SYVKdg1O1Se9W9YukTwegJqd6N+yvwx2seDjQPYrGUsniLByo7Uaw5X9oJ/UploUoAAh2BFRcAVtWm1SYsmzviEiyQ56m31JHkBCLFYgqUQGYl+yQSXPJ+E9WHOnTjFQVG8Q7LsVMSlSyt9nYGoqe1fRtzAWIJPdZdRc2Ljc718vWK1LqkXCbCw6x5Kna62D8r39fOlfXW+SBcS/ELSJYCSws4BJPUt7XjO4qSynreoJceUaaTh3bVt6eXvFy8DLVWkcPy/IfLjRHkbbpCjLAWpSHBlsKwPJkhKqWEETpwWQlJqYneOS+4UYSG+TZcuqtjEsRJOowbg1KRLAfaF02Y5MczLkeWdyLeNKhPl5WlaSHABd+8bfCYoqDu8Z7BTtNGBhhIxISOUXy8Rzmm1pCsf1VhmOnaYSLxRUaVEXT5uuGeTYEJQeG9XiTycLhPku/wHzi/qLsDmMorKZvCCKE2fkeUHY7xCtEpaJIKqfMbAHd4qzPJwpLihgJeUKMv5i3LYx0sP8AqKxfWS/8EqEtibB5GVpK11JrBeVYYBRdgIblARKZ4UJS1Yln5E+Tpk8m1phmYUSdJjNzsKuYqvrDBWJqxME4dPEAfl3Ir2hvh5XGW12ZCfEMyTKipJAD0rDCQyCoGmmv2+hiOBzP9OC1X/PKF2bY8rdZYF/KgsejfaOvFu4xb33+wy3ouzOcyXcDiFOVv3itM/WnSq138zfpSFH6sLJLunfpcGh5dOUFYjF6EuG2J5VIem14YsSbtj4Jnqp2nUHrxbF3V/gesBnFlCXAe1H6gMOUWS1axqPzKCva/fb0gfMpoSjUW2pToK1pf3h8Y+yhIhPzIiToTRa6dEpGl696fvAnwgkAbge4Zu9vaKsOLqIcJBIL3LkBn867Cvb3DEniLAPwi5Ia/wDnkIZJngqXgwUgqqT5eZ84liQlILX2d+tSPWkSwRUS5/x5ij/zFeZl6RMsqg6Yn5EpUwWXiipTQyw+Go7xnZy9Jd4qTnSxvCpeNGWVTfQ5+MpTUvQ1x+IKDeFn+pFKgQTQxRNxxmFoYYPKgGUqHZnCK4oepKCqjY5RmhmoDnaPZk5IJrAWDmpSikKMTmo1GsfP/wBJUnSJZythmDxJQxJMG4nMXS4hRJTqAcwQiWPlEdRRnSbRHK6OwebkrrZ430vNyJNEsSIxwyRgCLwykZkSjQfmEc7zvHlNpxGYXxf2CZuKJYP3gbHZnoYbQJiBpVVV4X5mVG7xzXjfyKL69lDlpjfFY1Kma0UysSklhWA5I4KcoV4PxEhGL+GtA+CFMpYf4n/O7N/2tbrFXjeO885fhdCpY+a12G53l8z5kAvygfK8zUg/7jx9ky3ASRLSUaVJUAQqh1A1BfcQh8V5NJopkg8hR47cfHjjjv0ScZQ2xAtAVL1bEXpQ87QLiZKvghquCCWpUUUR+Wi9eG4SlL8wxZuf5a3eFwxUz5Ca1Z2FH3pzKopwfePIbH7gODk6VMLg3drNbq1OsHTJyQkg2t5B9ucUKAB4gxAobW69vtFWq5Iv8wD3cF/NiX6w1KtFsVoj8YApJsx8wLfX2hTi5nxVHklTkPQBLv5fL7R7PxOkMzioZqpIsS9a06UgLCzyVKCWZTilWOkMTWgcwaNYdipx0EJo2gKJoHKXbqwb1EM8qwWpOtQcGwZqbRTl2WqmOZgZCSNI5sKk8/3h7MmBAbaIvIyyuokmTJWkK5s41AEKsZPIEaVC0kQHi8GhUTrJFOmrBwyXO5GQK1LMDzsKRGrGVpSDCvFoSDHSxu1o6sskH0JcPJUkuI0WBxYUOIwmxeJ5B4HwSFqVWPSxqv3FS+xocyzNKEFjGNmYhSiS5rDXMy/DHSsCGFIRxvsQ8Tl0bSXpZt4FkztEx2cQvlrIXU0h5NlJUiEYMjupdCISj1IIxXiMMwED4OcVOp4Uoy86nNouTOZWkVhs4KbuLGPFauIyViCAV77Hk9H8qwKifQhRJcFnL1Bf3D+bROdVDGj9Q5rt5wuxOITLFx5wzF4sVjlHJ7DhGo0MpeMYOP6QVN0TWvtHzv8AW6iTzf6kRrlzipCgCBqB8wdnjHZhgdOnUWAUxD3e30MZHx4QjWMZi+jPt3/RPM1TMCtCi4lTFBD3CSAph0cmLPF8haZnzEvWu0YvwTm/6SaDLI0qTY/K9mLRv52KTjtFdJUd+n1il+Oskal0TZYpytizKsWkoIVet+jU6besCYrCpKyQHfyvzbd940OOyT9OlwHHSMjiM3ZTBTOG4gaGpPXz9jD4QhGCjHoyNeijErUQ107EioaxpC3FYlYSDpJUKOBcDm4qfzk7iZiUzU0ZwKMCbXqBUfzGZzhC0u7HqH+h+kTTfErjsU4rMCFGx1E0BIBoOhYlyYYZetpqZgGoKTW1XBuO4FRelozs1TLZiBvux8+p7w5yHFFkgiiajfZm+n4YCMtmSNXgcxfh/pa+/wCPBWNXQ9/qKN7QgwOI4QGqDTrVvt9IMwmM1TCSXHCPRx239oJRjWxDgvYXgJSlkjYQRMwjVf8AGgvDYtCATSwH7+/1jydK+KxTYH+T9h6xkcUO2haS/BnswxCk0hTNlFV4dYoMeLtAs6Rq+WhimPGr9D0kLk4dIicyehKSYvOXlqwv/wBLVNUwsIS/Kh/xNeZVR5gZAmLHWNfK8O8IhFgspMlYVsI1cvxCgAVjm+TPJJr41oxztUjPokfEo3pBPwjLSxhpkWAEtfFbYx54nnoJAT7Q14oxncWRuFSPMuT8QG0QVg0S1F7j89YL8P4Iq4UsHDuYQY3EKBW5c61t5Ko/t7xRHEo/b0U44tuvQHmmOKnD6RS+wqe1LdwIXrnSkoC5gUsqBKZYVpGlNNS1G1w/VQoYrxa6F92HcRmM3ws3ETAE2SGF7Pcm0e+TlLfRS1xWjQ5bjvjGYkI0lFRxBVOhFxasMBlqJpZdaCpqD394SeHcIMHLmKWoKWtOkJGw/Gh9lc86eJLGle/IQcZJSpdA7q32MMLkHwUtLHC73cN0eNFgv9tlatJB2OpjtQdt4Vy8UUy3J252oW96NHv65QSEFj8tlcRJB/pq/ekXJpaEU3s1OJ8WrUnQsJI/vF//AIjftGXzWUhtYJUjdnIpz5H9oBViaBnbvzs5NfPpAq+IOrh6u9n3FNusDr0e4kZmKQX0Flc/lPm5YwFiM3KRpUyjtUOfQ1g3F5STUBJYdqfe8LJmQoIdZIY2A57VowhEoWNTaFuMmJXxJDHcE+rG3WCsqmI0qL/vQdb/AMwNjslSaSpqk0FVEt6bWhFjMJNkLfWFdnHkQYVxSNbZqsJj3KQf6ajnbcHe/pDPDYl9BcOSH7kNb3jDf6iksoEhYoodOsN8FmJdAp33Gnl5H3MeTozTNcicxUm4DU5EAm3f7Q+ynGMkhndyDzqX+nvGRy/HalaiQ9z2Nu9Ew4wWZJSC1+IAcht7waYEojjG5brqzgVA5kfKOzwilYZSVkEu1zzJh7KzHZiS1Ow/ke0SxuWhEtSty/Xk3feAk3VIVya0IM4nsnSLmJZRJKEubmFmCmleJZXpy6GNRNSkCOXl43T0TOhfiZqiLQkmrLmkNcRiNKq2gVU5BMGp8NJ2hkZ8ehpmOcKQGaF0rE61OvnFuPmfEU7QumJY0gVllJUCnfZqE5r8E6kXjMY3FBTsdJ36PWn0g3CoUum0Il5lLTrWpgkE0Fy2zRXHkoU2X4ddAmNWg3LEP2HUmPMJLU1TTZ3FO0GzMRKmIBTuAQG5s1NzFEjAEaiXpYPbyMbHF7CnP8F2DwQJrt0vDqTKClem1m2/OcZ7D4sqoCzX/BGhwMgkBIuanoOcUY9CWz2diTxFNQB0YXq9GsGPeKzi1kEuWLV4TZ7Bz1G8HY/CpATR9LU9G5Mdx94TjFChLAglncXsWsC5Zgw9opfRiZGViSEuVEkjS9GbttdvtEsJNAUlzZ1XckeZ4WMBTJgSSsgkVAZTB6iv09IjiMSdXzDba3QNAfuwx5KzEHh3dy+pN7OGAam7wROmBySl6Xalr/TlCKVOKiwJcWe47uGIJjz4k1tZYuzF9RJF6bV5vCpz9IbFBipaCiydWoDZxtYsXHOBl5YG0lyxq4fo45wbKWVB1txKpRiKVrFqkE9Xfdi/a0ElZjMRn+QaQZksW7efaxhZhMeCK0KQ12cdOsb3F4ThsH5GzcoxPiDKhKUZktignq4N4FxFvQ1y/NAktZwz9WpT1MOsrJKgHtW9ywqfP6xhpeJ1BNaJI7tt37xrMpxRCUk0U7AdKM/vAIJM2kjEJSlJ5fb89Whn+v8AjpABLUr2v9x7xlMEorU1SBwp7B3Pk/05xpMEghRSkU9uXZ7+kFy3QqaFCsr0THT5n6DyH3i+diqQ/wATgGS3qeZ/aE+JwiAl99xE+bAn2yeUEKDiRMpFH+kq5xLB4P8A3qRqk4INE882PElGS2ZqtoRYNQN48WlJJiIlkCke4CXWsTYscslyMguRJM8I/PWEE3wTKxKlCXNVLWtXCDxIqWY01APvVoe5ggWFSYKyjCokLlkoXMmXBStBQg1cKCSTQsOps23TwYm9LZTFcV2ZXC+HpsshHCGDaqkFqOAwJ9onPygk6FTVgf3AUPvQD8eGmfeIEy6uNRDJQk0DD+pV1luoG0JsJmpU5buxJPqft1itRjBU+zb2MJGToSQkzAFf8Xp697cobYfFSZSfmWsquQlgw2qeREZeVmOtbFNmve9ge23rSCkzdQre5cdDwjmLl+g7QyCh2kA2Qn5wvUQGOp9NKm1v2f8AaPCsEkqJFKcgasbNVj0geeo2d7dbPbkKi3KPEWIJYirGxuwB2+0BO7GRaOxc3hJFiQWqNzdoplqNA9HcC3c3drx6udSn8/loBTOOqtetdrD13hblQQ3kY2oUCCWY0NhzVyi2ViRNmcIISm4fyJrA2XZfMnMhI0IbiVZkk1YczD+Vl7DTJluEjYAksTYn6QEMcn9mMcl0itcklRALJAYHlsRUdfpBEmYGFdqbM135RYcMtTBSNLf3MHsWI2G1KRxy9bk8J6BTqHM7fw0UKINlWkqcgh7Gvb3F6wFmWXpIKdlbsWJIudtvrDFSkgEAkdfrXeAVr6mhv2e/In7dYLQLPneJwBkz9Bsqx6Gj+v0hxgMXqDXZvUU/YR74qw3CmYP6VMee1/OBcmSCVVZyPZ/3iaUaZkWbnJEMLlyEgm7DS5bqTWNOJ6UMkUpxPcACz7n+TGKynFVBcMbB96Fz0jRYBQBUS6iTQbk3PlA1uzZKzSzMQSh2YX6kn8t0hPjG0weJxUlntUnkTsOZ2hbipZ8vV4HJFt2vRNKLsrwssJLtFy8Wp4jIWCQIZiSmORlTm7aFSlbM3gcTqU0TzNYSHEVa0psYuXPQpPOLcKlB36GY/q7YswBUpaVEOkKDjmHqPRxFwkLlGbNYPpJGgr4nJotFQ1drRbLzBKKNHLnTFnhBh8M0sVttUMlkswuY5XNmjX8NWkKLFLlg+ljyZoElZkpCkhBIZqNTr3pH0E4fES0j4fABUAcyXJ84vVgZOYIZaUy8QxZQAAWQTt6B94KE45Hp7PKSZl0z0zEhwAvmPuPvBCj8NmoWLdunqPaAFYQyZhSvn/H2hohAUGNRBKfFnnsEnT3awIAJ6b094DxOIIc3PqG5t5wfNytTgoY0saG738oXYvLZoBodq+f8+0M+SzAI4w0G/wC4Bf39oZ+H8nM+aBZySadPTeADlqkkauLoLX3PpG88HZeUHUQNRoByAt9vONirexl0aXL8nlYZCQwS9CX3bc7n2EVZphUsoJWUl2Y2INHcVBt+CCBLcnW5F3ABYjduTmKM0YI0ltNGLsewOz28ukVroGzJY7DJRM4SqxJSXvyFfykDHGLABDggtew2p3rWzxPOJigt6qI4n6aQX9Q8UTJ7p1KAJJJHPlYbOD6CFPQyyw411AlVeb/T0PtA61JJfXxOW63rTm8WzZgUPlAenv8AxAWJmlPGB/U9KMxqDuP5gTLKczRrkzXNgWHlt7Rl8tTcvcgfsfrGlnqSdQFjXTzpz8zGTwmp1C1PcEfzC5nvZrMFOAZXIiv/ALXYcwKRrsiQrTrLl3Z7td25mlow2DBGgcwGG73/AJeNngJhAL1Fqbn+0RPOTXQw0mFUFpHIGoG55e7esQnzwKKoYtkrEpAJd2r0/aBZ+F+NUbxk8rVEspU9AzpCnBiK81reG2DyThYxXM8LJJjl5suNyvYMuD6PnU34gLuWhxkmEmXUhWk7m0X+EZSZ2jWl3IfkY+iZsgIl0AtQNHelh/22zZU1ozEnKku5EEnEoQaCAcRi1pSYGwOL3VHz+W2rYltjqdiwpNUxj8xTomBaCxBo3SNugJXLpdoTrywgfLqJMVeDCU5a0MxNgq8CjGpBmghYAZYuf+Q3ikeFJqEuj/cAu1x5Rpssy/QHXwBqBrxb/qBQD8M+e8WOTUqme50ZSTlMwlghVdmMdOwykEpUkgihBvG68J41a5hcuBYHn94J8YZemZxgVFCfvDIwU42g07R82ThQTaNBl0vSkkUow/jrAsvCkG28NFSi3VmHc2MNxxaDQJhsSpmZi6nvRrg9wRCrNMSC6CQTqolzTm7dX3DQROx5RqSCRXh5kIFy/OBjpCkvpJSpJUX3di3ShLGKuzehRiM2TxJ+GUkAhz8xDgc+TwqXNKTQUrtQu/PrSGuIw6QCf6nApbZ35MPdoDkKSoKRUlwoCtH0va9fvC2jQVGM0iihzKSxobd6OfWPZy3SQW03b1PntAa8JpWEmlPmFrH+IjPlk3/wH5+RDQs9ZViZjIUr5jpYdAbff0jOYaaQadf4jU5rLHw1BmABApdg/wD+vWMpJhc9Hl2arJUjS5vS9q2HOg+sbPJHK0pFakkuHrfsPy0fPsAv236ch1P7x9B8KpPzmnt5nmeXKEZJqKsNmyxOE1JYsIBwSDLfeGeHxKVhoiuQxjjT8yteyCbqQLKxSipmpB/xDHpmJCbB4TzMxU5gJXlSYFpGx8L+GpCJaNKRwgesWeKUSkJejxjsL4imSlBlFoDznOpmJopTAR9H8vy3Q2MrVJF2JKZrgRnsxlGVvSDJEhSTwl4W+IULIreOf8dT4NHqdheVZ0olhG/8JYxLhC0gqVV2enKPnPhrCJAc3j6d4XTLQy6OzGPPPLBPi1p+wVF8qRop+Clzn4RQNGUx2VBjJlorXb3eNFgsx1rUmW1DWKcyzMSELOniO8P/AKqEZL8P2x3DXIy2Ro/TTvhqIJHtqIHrVvOHeYhWsW0m/lGbyrAzZs0zuZeNbmGHPwxqDECHeNlg24wPQT42ZzMMMlBSNzWBwol28vpDnM5AKAvmB7Qrkybk3NhFzQSMRnTpmO9C4cmzVA8y3vAWNxICSXJVpB5cSlPt3UP8wT4vDauSa/8A2P0hENRQA7ulLbA8NC3r6iAuhjK8VitS6OxJ1HsogUF7P5xZJnB3Zhwl7E8V36VgCapgosyeYHYlvWLEz2O1AK7u7EN0D+5gEzAvFS0qGovQByLUV03v6RGVKZNWJUkActjTl/HWOxCnS9q8TUdiyvZj5wB8cAm5AUPYe1GjWeLceQELJszBqtRvOMvKlkkUeH2YuqUw3Ll729qCAcLhySEiocX+4u0BNGodeHcpKlDU+nbtH0bBSUadABbn+XjO+GcEWDuEixJYeQ2b1jTStANK8y9453lVBcmDknxLZMn4dXJ/NgIuw+YFZjxawQ0CIUURwvI2+SI5bdoJn4og1in4qYCnY7UbRISTzjMcJtXEVX4DcRlmq0dh8gb5jDZU9KQwIPnA06cVn9o6EZz2k9DeTOlSEJBZqRlM8wy5i2SI02LyWaka9uULv1HFpUN4qXyY61/IcbWwLIsmmipTR43UsoSkJTfdo8TmksSdKQCWhZhZCwp17xzMmXLkk1MpilH7djzLEaFOCz3aLMySJnCbQEMQEMDE8ZhFEBYJAjHCXyxlK2kMh+l0McrWmVpG0Ns3KVS6mPnxxykrobQYM2mzQygQB0MdTxZxx4m132Kk/wADUAKlKTRw5HaMdIzUrmqQaVYPv26O4/A7jGYiYhpiQeSqHtbf+YT5phNUxM5FKgh9uY6GO1CanFSXs1dGd8foOojZbD9m9faMlhZ5KQP7UcNw5SWI/wDExt/GuNlFAQosQA9CWNTRtxSPnE/FGWEaSCOMFQsXZuzV9ucZPTN9BuMQNLDiHLu2/pEcCpKkgJZ3B9SHBP4YlKnalJCWUCADZnVua05UgSQdJLAAhn6Eb+4PmYWzR78IEKSzkFJO9NIevkfwQqMgAK0lgS7tWlh9ocYbEVLDiYEglgoG5AP77mF+bIKEA/3NUKfm4gnVGHqUakoarX8g/lQxdl8tIUBqB021MC3fY/WJ5ThipAYl+gejMq/nDrJvDiQsrUW3BbflW1eUZKVLZl0M8vxy9IBAY3dm/mGqcRLTUBzzAH3hHmOKCCwICen70gVecoAuI52fKpL6oROV9D2fmAqYXDPHoYUKzUr+UEwDi8sxCqpDRzHjUpfYmpjzEZ4hL1hcrxmXhfL8OLIdajBKfDyGvFMYY8YaSHctC7lQYizc9wy2iSyt7jarEd2qK9YqTgEk8Jat3byp+0VLWuW5BmU7F22G4i/5KR0KGBxxSmqqnqSank/rvHmCnrWNR06aVZmq1RqJrTlC6TNKwFAkBVa0iX6cG9BTdgOzFo98/F/YyxtLxM1K3QpIKdqm+zOK9xB48UzlUOhXI0H0hAJqU8JGrmrVUjyIBjv9TCEsUpSHb5Hc2r6mMeTDJ20n/AVx6NCrNFKBKlJS2x2b0MHq8bHQlKpaikihA5DzjEzZyVEqFbVTpApcwHMnkES0I1zF0SH9yR/SIY445xqtM9pdGtx/ilEsOmUWISVLIVq4v6UABuj07ikKJv8A1CEwhCE2B+ckgN/UWoNh1LXMDSfCqwlX6o6iT8wKkJSAAGFOm8C/+n0kjhWS9xqO3P7GKMb+OPGCo98dnkz/AKkaRpMwzKs7MkDnd/J4lN8SoUgETQFKYMDXzq3mYkjwPhw7JJ0ndzTvvBKvDkoORLBfkm3/AI1vHpPn+pGxTj0zKZvmpXR1LFDTnvbZiS8ZqdQm/wBD5iPqRytIqwA6AjlSn0eKlZW4fSDtUhz5MWMeez3E+ZSMWUKCkliP8wwTjtSiQHo3lT/EanFZCg/MkJHQBXZyftFeEyCUk8NHFi7eQ59jC6B4iHAZkQW3FvW32hliMOqbLSb6WDVe1T+faGy8llkMUsrmBRxTv/iDsLlyUppUF7bER5/VbAf1KfD8ko0oajuDuDve/wDEHTphcgOC8eYDEBx0LEdn9f4g4yUkkiOZ5WeLiq7ET+/QqVgFTPmePZeQJesPJciO+E9Ihx+S7al/ApSSK8HgZadoYTikJoI7C5d1hlOwCQiB5y5Pkak5swmZTVkskQpVPmAtGzx+GCUkmMZPn8R7x6MnI9LHxGYnLCSQAoFhQ2JIZ4irFFT6UqLE2bbufrAuEzUghCwpqOXdm3HP+TF2EQtSVFBcE1Jowrdy1fOOo96LVskJKU11rQOYSlwXsDpLgHk8RThZq3Muco/8kprzZmBi2fgphWCgBTAagDwu1qAHlV6vFsuRPIUpaQwrukENTS4oLm8M4eguINKTMSQqasKcPZv3eCDNBDh+lQ0VYGSuYiYkEHQxAWCdOpzwMHY1o99olg/lJYsEk870q1L2F4VLG1r8gNUeGSFslQJDg2DP3P5SJpSpixFGuAFAAbHVU9I8m4dWpxQGxNGZ2NOrco4YcjSmZVQLh1JBIo4ZW78ucPx30akxpgsQpaGVNSmllKHFcWsLbwKFFK9I+FzAaW5d22+sD/HHElKkBDuSQHDEbnl+bCPcZOlgXRahs4UXDAPUFvWKm/qHeixc10KdSEOWdiz9Am7O/nEl5sUjTKUpaUtVRIB3dkge/KJSh/tpTwK1JKmJBeqqjlQUgCSFKJSky9jS7A2pSJsk5xpL2DKTLjj1KWNSiFNsSB9G3gvEZgUFOoKIWWTViSHqCS3e8BHEH5SlAD1Id22uAxsd4mmQCCSAtYLgbtar05U6GFQySTBTYT+uSotxAg3KRXvVoivDEj5a0dqDvv1PlF6Z4WylhAJaqWbULukUHlQ1iMpZVQ7jlQ8t2FHq4imOTdMNMrGHU3FXbr3JiM3DhnBbrqbuHg5IlkOGNwC9SR9m5QJNQwJA1dBdx3NuYh9pmg0maUOWcGvE4L+j+sMctmIWoVYl+E3pduflASZZq/0ZuY+0Qq5KS5u9j6xDl8KE/tHTAcEaozABVoU43FgOxgPEY9RGldDsf8UgdKhRzHIyeNkx/qX8kWWDixzlWYKKg5pDrH5ulKLxkpuNCQ4pCXG5wZqgkGkZDFJvZmOXFUO8RmSp6v8AthdNwaXMXyJyUpaOVMEZJ066Mcr7E2ggnpToebkXrBisaEBzRiKMWZw7gX84WSZqAK1LO71ejAjbeJomncKWL0N/LaOmruy6xvgsYOIpOoE0UxBawOknoaGCl5gJlCpTMwAJ005poxjMSJ9XGpPJ+XeD0oQUtq4gxJcM3L6QfytBKZecPNlqVMlzVaQK6TpJe2pqljE8tzGXLkpBlqWpqlqOS5GpVbUpygWTOmKSrQaNsQzb/nvCtWWNxLlEu/8AUKnm7ewglkfaBbvoczfEigXKQS4ADvuByrQe8Tl5gperUOAkOkAdWuLX9YRysrSkuC5H9qSRyNaFh2hhh5JDuS/9pvzBoa7Uj0ZO9mRexpi5EgNpUApTggiwPPlAErBkzQHTc8g1aCnl5GJzJiQdSuJQS+ij3uw6fWIZbNlAlSahINQwOo0AOoUFusNb2G2N8RgChRKNIYOQCRquSxZ7k9YXCdpZmRuSA1BePZuNUU6iCAWABIFAeW5c+xO8RmyVLQWJd2DEg8yzVaJ/InbSQEmEyMwVsoMXYkDtuDVieURlLKTckGh9mbltAcpBls9Ou/oS/wBImMVUkAsLAl+x9a+cJjJ3sGw1YZViC4YWqNy7kC961j1GITsqzvqt9e1RA05C7u4DOXrWvc+XtFkqaSBpDSxWoqTUdnJiiTsIJlylTaJBWo2AArd2Y8RYXtAYzWWGSqitgQwG500bzNbRYmYSAUq0qDsxYjqCDeAJ+AWtKgVjSXDFJJD76rg9QR2gYZFHsJNIZYfOAtYRqSprAF6PStvR4Nw5HJgOu/Q8riM7k2QiSSdWtnYPR/v/AIhtLmqDvUnbcVd3P0MOWapHkxhOY1NqOWILGocbxQmUX6GtRT89YIlzgsAijEbCga1bb/uYqWVpJI7aXoa3cktT6RU5JrYXYtzHBKUOFu35vHknAJSm3FDaaBMJIserPZx39O0VqRpIDE0Gzj2+0RZ/E57xuv7CZYU+hGZan6QeiUWizFSFJL6aHlBCCWHCfSObPxskntErxtOhMhKlf0hwTdq+prA2MwhCt2P9vX0pHR0X0uy4FxWEZiK08xEJaDuQ/Ou/17R0dAe6AfY8y7EhCXZ25Ev5g15UjlYgqHyC9lOnru5Mex0Up6oYhROKwo6lBKdtO45AlyzCCkzgiiPmVpJUSTsLks3KxDUjo6FR7BoMwqps4rWshlBKQAAzOw+YnQ/EaVeKf0Espt8NlFWyqbeTH6R7HQ6XoIjicIU0QpwCnZnbiNH5li3WL5c9SEp4aNUuz9Kigjo6JMr2LYNjJoJDqDkGj/Qcmir4Si5TQgsCBU2pWw6x7HQqtoFbZycStKCxJKjVlfjWETk44mikgAXUCXHfn7R0dDE9ml8zEIf+6jnTUjqrl2qekQTjXUwBAeiiAD5Vjo6Nk7PBWGmMeIkCvJtwL2i+RNqWAO7k22odzHR0DA8mWCSk993uwrQ94kqepPzp+IDVwwU1i4FFb8j3jo6HRk0mGj2XMSs0cGw9mcGwMXSZyk/MzGOjoqxzdBItMsKJZwTS7X6EEGCBh1f3J/POOjoqQZ//2Q=="/>
          <p:cNvSpPr>
            <a:spLocks noChangeAspect="1" noChangeArrowheads="1"/>
          </p:cNvSpPr>
          <p:nvPr/>
        </p:nvSpPr>
        <p:spPr bwMode="auto">
          <a:xfrm>
            <a:off x="80963" y="-1163638"/>
            <a:ext cx="1933575" cy="2362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g;base64,/9j/4AAQSkZJRgABAQAAAQABAAD/2wCEAAkGBhMSERUUExQWFRUVGBYaFxcYGBoYGBgYFxgXGBcYGBgYHCYeFxwlGhgUHy8gIycpLCwsGB4xNTAqNSYrLCkBCQoKDgwOGg8PGiwkHyQsLCwsLCwsLCwpLCwsLCwsLCwsLCwsLCwsLCwsLCwsLCwsLCwpKSwsLCwsLCwsLCwsLP/AABEIAPgAywMBIgACEQEDEQH/xAAbAAACAwEBAQAAAAAAAAAAAAAEBQIDBgABB//EADwQAAECBAQEBAUDAwMDBQAAAAECEQADITEEBRJBIlFhcQaBkaETMrHB8BTR4UJS8RUjcgdioheCksLS/8QAGgEAAwEBAQEAAAAAAAAAAAAAAgMEAQUABv/EACsRAAICAgICAgEDAwUAAAAAAAABAhEDIRIxBEETIlEyYYEUsfEFI0Jxkf/aAAwDAQACEQMRAD8A+ijLfhoS9aDtAuOCSKCsP5eDahLht9oDxkmVLSaVMfO5vMw8VBaTXXsF45yMnjUCgau55Q4mZuhKAkGsAZlPlpTQ1hLg1hS2esLSc2mBUk6QwzDGGFM3EzNNaDnDnHSAlINzAmJl/FYEMkQ9QlOXJHnGu2IZmYMGTVXOExwazM1qqdo0+IkoQGS0KlTuJyKJrHT8aN/WWjVFPRdoUhIrUwykSwkOA5jPpzUzVhhwiNJk6kLmISo3MNzuPNRirGzg6tIJkrUoH+kQ3yPIlqck0hzmuFlplsGFmMX5PjRp0tax5x7y8XHHcV/2LS3xYszPw0yeFTq5QNli8RLAQUkJG/SNIrG17x2JWSGAjgeVmx5ajjj/AJGRxcXaYjxLqINxGfzHEKlqIS4BjWrmJ0kbiM/mSwtQpb9yPoHhL8VySSVIbdbMnmMw6SDZoGyTIkkqUUkv0oBuH5mnk8HZyErPDYeTMLwflUsqSCaPQCxAFtqGo7DrHb8DAo4qoVk2OMPLCaBnueQ7/n7QJjgokkkU5ew/OUF4WUl2e1SefRI2EA5nN4wlLEg2Hd6/npFD8S+kKURaoKBJag3NAatQm8Dz8za7N0NPWOzfEFSdIJDEOQD9X6Rlcbi1OzkB2DttcuK/naBXjQh2Dw3bPqPh/NEmWzNAuInHWo+kJfBwAS6lesHY3F8TC0cnJiXzy1or5fVMAxeOXq6RelQMeysCVqg79ABSHRnCMFFuqFTdmqHi6WVFLViqZOWuui/OMtgZTziRVTxrZeLmkhKkMBuI4WSPBRpWx6dmQx+QzZk1yogcoaYbI0IANXEN8RekVJxIAIMNyZJyVNmcUnYJNSlT9IAxSgxFjBk4sdQjRK8Oy14fUsallLvvUOwjtYcU8mLjB0Suavqz5phpFSXJi6Xh0KBBgbMsUUHSkNePcqBJc7wyOPInWQUrQRNyxCUskQqnYNQUFAkNGln4IkPCjFK0kPDIeRxfEbHyJRVeiwZtPXpQtXDH0PK8XKEoAHbzjD4WSFppDnK8OEppX94X5Ucudct6G4pe2h3+q4nAizGYojzgTBYkIJCt9/d4txeZJANHZx6fhjm/BKLVJjbFeZ5hpSw3H3tAq1uFN/SC/Jy/3DRSmV8SYVKdg1O1Se9W9YukTwegJqd6N+yvwx2seDjQPYrGUsniLByo7Uaw5X9oJ/UploUoAAh2BFRcAVtWm1SYsmzviEiyQ56m31JHkBCLFYgqUQGYl+yQSXPJ+E9WHOnTjFQVG8Q7LsVMSlSyt9nYGoqe1fRtzAWIJPdZdRc2Ljc718vWK1LqkXCbCw6x5Kna62D8r39fOlfXW+SBcS/ELSJYCSws4BJPUt7XjO4qSynreoJceUaaTh3bVt6eXvFy8DLVWkcPy/IfLjRHkbbpCjLAWpSHBlsKwPJkhKqWEETpwWQlJqYneOS+4UYSG+TZcuqtjEsRJOowbg1KRLAfaF02Y5MczLkeWdyLeNKhPl5WlaSHABd+8bfCYoqDu8Z7BTtNGBhhIxISOUXy8Rzmm1pCsf1VhmOnaYSLxRUaVEXT5uuGeTYEJQeG9XiTycLhPku/wHzi/qLsDmMorKZvCCKE2fkeUHY7xCtEpaJIKqfMbAHd4qzPJwpLihgJeUKMv5i3LYx0sP8AqKxfWS/8EqEtibB5GVpK11JrBeVYYBRdgIblARKZ4UJS1Yln5E+Tpk8m1phmYUSdJjNzsKuYqvrDBWJqxME4dPEAfl3Ir2hvh5XGW12ZCfEMyTKipJAD0rDCQyCoGmmv2+hiOBzP9OC1X/PKF2bY8rdZYF/KgsejfaOvFu4xb33+wy3ouzOcyXcDiFOVv3itM/WnSq138zfpSFH6sLJLunfpcGh5dOUFYjF6EuG2J5VIem14YsSbtj4Jnqp2nUHrxbF3V/gesBnFlCXAe1H6gMOUWS1axqPzKCva/fb0gfMpoSjUW2pToK1pf3h8Y+yhIhPzIiToTRa6dEpGl696fvAnwgkAbge4Zu9vaKsOLqIcJBIL3LkBn867Cvb3DEniLAPwi5Ia/wDnkIZJngqXgwUgqqT5eZ84liQlILX2d+tSPWkSwRUS5/x5ij/zFeZl6RMsqg6Yn5EpUwWXiipTQyw+Go7xnZy9Jd4qTnSxvCpeNGWVTfQ5+MpTUvQ1x+IKDeFn+pFKgQTQxRNxxmFoYYPKgGUqHZnCK4oepKCqjY5RmhmoDnaPZk5IJrAWDmpSikKMTmo1GsfP/wBJUnSJZythmDxJQxJMG4nMXS4hRJTqAcwQiWPlEdRRnSbRHK6OwebkrrZ430vNyJNEsSIxwyRgCLwykZkSjQfmEc7zvHlNpxGYXxf2CZuKJYP3gbHZnoYbQJiBpVVV4X5mVG7xzXjfyKL69lDlpjfFY1Kma0UysSklhWA5I4KcoV4PxEhGL+GtA+CFMpYf4n/O7N/2tbrFXjeO885fhdCpY+a12G53l8z5kAvygfK8zUg/7jx9ky3ASRLSUaVJUAQqh1A1BfcQh8V5NJopkg8hR47cfHjjjv0ScZQ2xAtAVL1bEXpQ87QLiZKvghquCCWpUUUR+Wi9eG4SlL8wxZuf5a3eFwxUz5Ca1Z2FH3pzKopwfePIbH7gODk6VMLg3drNbq1OsHTJyQkg2t5B9ucUKAB4gxAobW69vtFWq5Iv8wD3cF/NiX6w1KtFsVoj8YApJsx8wLfX2hTi5nxVHklTkPQBLv5fL7R7PxOkMzioZqpIsS9a06UgLCzyVKCWZTilWOkMTWgcwaNYdipx0EJo2gKJoHKXbqwb1EM8qwWpOtQcGwZqbRTl2WqmOZgZCSNI5sKk8/3h7MmBAbaIvIyyuokmTJWkK5s41AEKsZPIEaVC0kQHi8GhUTrJFOmrBwyXO5GQK1LMDzsKRGrGVpSDCvFoSDHSxu1o6sskH0JcPJUkuI0WBxYUOIwmxeJ5B4HwSFqVWPSxqv3FS+xocyzNKEFjGNmYhSiS5rDXMy/DHSsCGFIRxvsQ8Tl0bSXpZt4FkztEx2cQvlrIXU0h5NlJUiEYMjupdCISj1IIxXiMMwED4OcVOp4Uoy86nNouTOZWkVhs4KbuLGPFauIyViCAV77Hk9H8qwKifQhRJcFnL1Bf3D+bROdVDGj9Q5rt5wuxOITLFx5wzF4sVjlHJ7DhGo0MpeMYOP6QVN0TWvtHzv8AW6iTzf6kRrlzipCgCBqB8wdnjHZhgdOnUWAUxD3e30MZHx4QjWMZi+jPt3/RPM1TMCtCi4lTFBD3CSAph0cmLPF8haZnzEvWu0YvwTm/6SaDLI0qTY/K9mLRv52KTjtFdJUd+n1il+Oskal0TZYpytizKsWkoIVet+jU6besCYrCpKyQHfyvzbd940OOyT9OlwHHSMjiM3ZTBTOG4gaGpPXz9jD4QhGCjHoyNeijErUQ107EioaxpC3FYlYSDpJUKOBcDm4qfzk7iZiUzU0ZwKMCbXqBUfzGZzhC0u7HqH+h+kTTfErjsU4rMCFGx1E0BIBoOhYlyYYZetpqZgGoKTW1XBuO4FRelozs1TLZiBvux8+p7w5yHFFkgiiajfZm+n4YCMtmSNXgcxfh/pa+/wCPBWNXQ9/qKN7QgwOI4QGqDTrVvt9IMwmM1TCSXHCPRx239oJRjWxDgvYXgJSlkjYQRMwjVf8AGgvDYtCATSwH7+/1jydK+KxTYH+T9h6xkcUO2haS/BnswxCk0hTNlFV4dYoMeLtAs6Rq+WhimPGr9D0kLk4dIicyehKSYvOXlqwv/wBLVNUwsIS/Kh/xNeZVR5gZAmLHWNfK8O8IhFgspMlYVsI1cvxCgAVjm+TPJJr41oxztUjPokfEo3pBPwjLSxhpkWAEtfFbYx54nnoJAT7Q14oxncWRuFSPMuT8QG0QVg0S1F7j89YL8P4Iq4UsHDuYQY3EKBW5c61t5Ko/t7xRHEo/b0U44tuvQHmmOKnD6RS+wqe1LdwIXrnSkoC5gUsqBKZYVpGlNNS1G1w/VQoYrxa6F92HcRmM3ws3ETAE2SGF7Pcm0e+TlLfRS1xWjQ5bjvjGYkI0lFRxBVOhFxasMBlqJpZdaCpqD394SeHcIMHLmKWoKWtOkJGw/Gh9lc86eJLGle/IQcZJSpdA7q32MMLkHwUtLHC73cN0eNFgv9tlatJB2OpjtQdt4Vy8UUy3J252oW96NHv65QSEFj8tlcRJB/pq/ekXJpaEU3s1OJ8WrUnQsJI/vF//AIjftGXzWUhtYJUjdnIpz5H9oBViaBnbvzs5NfPpAq+IOrh6u9n3FNusDr0e4kZmKQX0Flc/lPm5YwFiM3KRpUyjtUOfQ1g3F5STUBJYdqfe8LJmQoIdZIY2A57VowhEoWNTaFuMmJXxJDHcE+rG3WCsqmI0qL/vQdb/AMwNjslSaSpqk0FVEt6bWhFjMJNkLfWFdnHkQYVxSNbZqsJj3KQf6ajnbcHe/pDPDYl9BcOSH7kNb3jDf6iksoEhYoodOsN8FmJdAp33Gnl5H3MeTozTNcicxUm4DU5EAm3f7Q+ynGMkhndyDzqX+nvGRy/HalaiQ9z2Nu9Ew4wWZJSC1+IAcht7waYEojjG5brqzgVA5kfKOzwilYZSVkEu1zzJh7KzHZiS1Ow/ke0SxuWhEtSty/Xk3feAk3VIVya0IM4nsnSLmJZRJKEubmFmCmleJZXpy6GNRNSkCOXl43T0TOhfiZqiLQkmrLmkNcRiNKq2gVU5BMGp8NJ2hkZ8ehpmOcKQGaF0rE61OvnFuPmfEU7QumJY0gVllJUCnfZqE5r8E6kXjMY3FBTsdJ36PWn0g3CoUum0Il5lLTrWpgkE0Fy2zRXHkoU2X4ddAmNWg3LEP2HUmPMJLU1TTZ3FO0GzMRKmIBTuAQG5s1NzFEjAEaiXpYPbyMbHF7CnP8F2DwQJrt0vDqTKClem1m2/OcZ7D4sqoCzX/BGhwMgkBIuanoOcUY9CWz2diTxFNQB0YXq9GsGPeKzi1kEuWLV4TZ7Bz1G8HY/CpATR9LU9G5Mdx94TjFChLAglncXsWsC5Zgw9opfRiZGViSEuVEkjS9GbttdvtEsJNAUlzZ1XckeZ4WMBTJgSSsgkVAZTB6iv09IjiMSdXzDba3QNAfuwx5KzEHh3dy+pN7OGAam7wROmBySl6Xalr/TlCKVOKiwJcWe47uGIJjz4k1tZYuzF9RJF6bV5vCpz9IbFBipaCiydWoDZxtYsXHOBl5YG0lyxq4fo45wbKWVB1txKpRiKVrFqkE9Xfdi/a0ElZjMRn+QaQZksW7efaxhZhMeCK0KQ12cdOsb3F4ThsH5GzcoxPiDKhKUZktignq4N4FxFvQ1y/NAktZwz9WpT1MOsrJKgHtW9ywqfP6xhpeJ1BNaJI7tt37xrMpxRCUk0U7AdKM/vAIJM2kjEJSlJ5fb89Whn+v8AjpABLUr2v9x7xlMEorU1SBwp7B3Pk/05xpMEghRSkU9uXZ7+kFy3QqaFCsr0THT5n6DyH3i+diqQ/wATgGS3qeZ/aE+JwiAl99xE+bAn2yeUEKDiRMpFH+kq5xLB4P8A3qRqk4INE882PElGS2ZqtoRYNQN48WlJJiIlkCke4CXWsTYscslyMguRJM8I/PWEE3wTKxKlCXNVLWtXCDxIqWY01APvVoe5ggWFSYKyjCokLlkoXMmXBStBQg1cKCSTQsOps23TwYm9LZTFcV2ZXC+HpsshHCGDaqkFqOAwJ9onPygk6FTVgf3AUPvQD8eGmfeIEy6uNRDJQk0DD+pV1luoG0JsJmpU5buxJPqft1itRjBU+zb2MJGToSQkzAFf8Xp697cobYfFSZSfmWsquQlgw2qeREZeVmOtbFNmve9ge23rSCkzdQre5cdDwjmLl+g7QyCh2kA2Qn5wvUQGOp9NKm1v2f8AaPCsEkqJFKcgasbNVj0geeo2d7dbPbkKi3KPEWIJYirGxuwB2+0BO7GRaOxc3hJFiQWqNzdoplqNA9HcC3c3drx6udSn8/loBTOOqtetdrD13hblQQ3kY2oUCCWY0NhzVyi2ViRNmcIISm4fyJrA2XZfMnMhI0IbiVZkk1YczD+Vl7DTJluEjYAksTYn6QEMcn9mMcl0itcklRALJAYHlsRUdfpBEmYGFdqbM135RYcMtTBSNLf3MHsWI2G1KRxy9bk8J6BTqHM7fw0UKINlWkqcgh7Gvb3F6wFmWXpIKdlbsWJIudtvrDFSkgEAkdfrXeAVr6mhv2e/In7dYLQLPneJwBkz9Bsqx6Gj+v0hxgMXqDXZvUU/YR74qw3CmYP6VMee1/OBcmSCVVZyPZ/3iaUaZkWbnJEMLlyEgm7DS5bqTWNOJ6UMkUpxPcACz7n+TGKynFVBcMbB96Fz0jRYBQBUS6iTQbk3PlA1uzZKzSzMQSh2YX6kn8t0hPjG0weJxUlntUnkTsOZ2hbipZ8vV4HJFt2vRNKLsrwssJLtFy8Wp4jIWCQIZiSmORlTm7aFSlbM3gcTqU0TzNYSHEVa0psYuXPQpPOLcKlB36GY/q7YswBUpaVEOkKDjmHqPRxFwkLlGbNYPpJGgr4nJotFQ1drRbLzBKKNHLnTFnhBh8M0sVttUMlkswuY5XNmjX8NWkKLFLlg+ljyZoElZkpCkhBIZqNTr3pH0E4fES0j4fABUAcyXJ84vVgZOYIZaUy8QxZQAAWQTt6B94KE45Hp7PKSZl0z0zEhwAvmPuPvBCj8NmoWLdunqPaAFYQyZhSvn/H2hohAUGNRBKfFnnsEnT3awIAJ6b094DxOIIc3PqG5t5wfNytTgoY0saG738oXYvLZoBodq+f8+0M+SzAI4w0G/wC4Bf39oZ+H8nM+aBZySadPTeADlqkkauLoLX3PpG88HZeUHUQNRoByAt9vONirexl0aXL8nlYZCQwS9CX3bc7n2EVZphUsoJWUl2Y2INHcVBt+CCBLcnW5F3ABYjduTmKM0YI0ltNGLsewOz28ukVroGzJY7DJRM4SqxJSXvyFfykDHGLABDggtew2p3rWzxPOJigt6qI4n6aQX9Q8UTJ7p1KAJJJHPlYbOD6CFPQyyw411AlVeb/T0PtA61JJfXxOW63rTm8WzZgUPlAenv8AxAWJmlPGB/U9KMxqDuP5gTLKczRrkzXNgWHlt7Rl8tTcvcgfsfrGlnqSdQFjXTzpz8zGTwmp1C1PcEfzC5nvZrMFOAZXIiv/ALXYcwKRrsiQrTrLl3Z7td25mlow2DBGgcwGG73/AJeNngJhAL1Fqbn+0RPOTXQw0mFUFpHIGoG55e7esQnzwKKoYtkrEpAJd2r0/aBZ+F+NUbxk8rVEspU9AzpCnBiK81reG2DyThYxXM8LJJjl5suNyvYMuD6PnU34gLuWhxkmEmXUhWk7m0X+EZSZ2jWl3IfkY+iZsgIl0AtQNHelh/22zZU1ozEnKku5EEnEoQaCAcRi1pSYGwOL3VHz+W2rYltjqdiwpNUxj8xTomBaCxBo3SNugJXLpdoTrywgfLqJMVeDCU5a0MxNgq8CjGpBmghYAZYuf+Q3ikeFJqEuj/cAu1x5Rpssy/QHXwBqBrxb/qBQD8M+e8WOTUqme50ZSTlMwlghVdmMdOwykEpUkgihBvG68J41a5hcuBYHn94J8YZemZxgVFCfvDIwU42g07R82ThQTaNBl0vSkkUow/jrAsvCkG28NFSi3VmHc2MNxxaDQJhsSpmZi6nvRrg9wRCrNMSC6CQTqolzTm7dX3DQROx5RqSCRXh5kIFy/OBjpCkvpJSpJUX3di3ShLGKuzehRiM2TxJ+GUkAhz8xDgc+TwqXNKTQUrtQu/PrSGuIw6QCf6nApbZ35MPdoDkKSoKRUlwoCtH0va9fvC2jQVGM0iihzKSxobd6OfWPZy3SQW03b1PntAa8JpWEmlPmFrH+IjPlk3/wH5+RDQs9ZViZjIUr5jpYdAbff0jOYaaQadf4jU5rLHw1BmABApdg/wD+vWMpJhc9Hl2arJUjS5vS9q2HOg+sbPJHK0pFakkuHrfsPy0fPsAv236ch1P7x9B8KpPzmnt5nmeXKEZJqKsNmyxOE1JYsIBwSDLfeGeHxKVhoiuQxjjT8yteyCbqQLKxSipmpB/xDHpmJCbB4TzMxU5gJXlSYFpGx8L+GpCJaNKRwgesWeKUSkJejxjsL4imSlBlFoDznOpmJopTAR9H8vy3Q2MrVJF2JKZrgRnsxlGVvSDJEhSTwl4W+IULIreOf8dT4NHqdheVZ0olhG/8JYxLhC0gqVV2enKPnPhrCJAc3j6d4XTLQy6OzGPPPLBPi1p+wVF8qRop+Clzn4RQNGUx2VBjJlorXb3eNFgsx1rUmW1DWKcyzMSELOniO8P/AKqEZL8P2x3DXIy2Ro/TTvhqIJHtqIHrVvOHeYhWsW0m/lGbyrAzZs0zuZeNbmGHPwxqDECHeNlg24wPQT42ZzMMMlBSNzWBwol28vpDnM5AKAvmB7Qrkybk3NhFzQSMRnTpmO9C4cmzVA8y3vAWNxICSXJVpB5cSlPt3UP8wT4vDauSa/8A2P0hENRQA7ulLbA8NC3r6iAuhjK8VitS6OxJ1HsogUF7P5xZJnB3Zhwl7E8V36VgCapgosyeYHYlvWLEz2O1AK7u7EN0D+5gEzAvFS0qGovQByLUV03v6RGVKZNWJUkActjTl/HWOxCnS9q8TUdiyvZj5wB8cAm5AUPYe1GjWeLceQELJszBqtRvOMvKlkkUeH2YuqUw3Ll729qCAcLhySEiocX+4u0BNGodeHcpKlDU+nbtH0bBSUadABbn+XjO+GcEWDuEixJYeQ2b1jTStANK8y9453lVBcmDknxLZMn4dXJ/NgIuw+YFZjxawQ0CIUURwvI2+SI5bdoJn4og1in4qYCnY7UbRISTzjMcJtXEVX4DcRlmq0dh8gb5jDZU9KQwIPnA06cVn9o6EZz2k9DeTOlSEJBZqRlM8wy5i2SI02LyWaka9uULv1HFpUN4qXyY61/IcbWwLIsmmipTR43UsoSkJTfdo8TmksSdKQCWhZhZCwp17xzMmXLkk1MpilH7djzLEaFOCz3aLMySJnCbQEMQEMDE8ZhFEBYJAjHCXyxlK2kMh+l0McrWmVpG0Ns3KVS6mPnxxykrobQYM2mzQygQB0MdTxZxx4m132Kk/wADUAKlKTRw5HaMdIzUrmqQaVYPv26O4/A7jGYiYhpiQeSqHtbf+YT5phNUxM5FKgh9uY6GO1CanFSXs1dGd8foOojZbD9m9faMlhZ5KQP7UcNw5SWI/wDExt/GuNlFAQosQA9CWNTRtxSPnE/FGWEaSCOMFQsXZuzV9ucZPTN9BuMQNLDiHLu2/pEcCpKkgJZ3B9SHBP4YlKnalJCWUCADZnVua05UgSQdJLAAhn6Eb+4PmYWzR78IEKSzkFJO9NIevkfwQqMgAK0lgS7tWlh9ocYbEVLDiYEglgoG5AP77mF+bIKEA/3NUKfm4gnVGHqUakoarX8g/lQxdl8tIUBqB021MC3fY/WJ5ThipAYl+gejMq/nDrJvDiQsrUW3BbflW1eUZKVLZl0M8vxy9IBAY3dm/mGqcRLTUBzzAH3hHmOKCCwICen70gVecoAuI52fKpL6oROV9D2fmAqYXDPHoYUKzUr+UEwDi8sxCqpDRzHjUpfYmpjzEZ4hL1hcrxmXhfL8OLIdajBKfDyGvFMYY8YaSHctC7lQYizc9wy2iSyt7jarEd2qK9YqTgEk8Jat3byp+0VLWuW5BmU7F22G4i/5KR0KGBxxSmqqnqSank/rvHmCnrWNR06aVZmq1RqJrTlC6TNKwFAkBVa0iX6cG9BTdgOzFo98/F/YyxtLxM1K3QpIKdqm+zOK9xB48UzlUOhXI0H0hAJqU8JGrmrVUjyIBjv9TCEsUpSHb5Hc2r6mMeTDJ20n/AVx6NCrNFKBKlJS2x2b0MHq8bHQlKpaikihA5DzjEzZyVEqFbVTpApcwHMnkES0I1zF0SH9yR/SIY445xqtM9pdGtx/ilEsOmUWISVLIVq4v6UABuj07ikKJv8A1CEwhCE2B+ckgN/UWoNh1LXMDSfCqwlX6o6iT8wKkJSAAGFOm8C/+n0kjhWS9xqO3P7GKMb+OPGCo98dnkz/AKkaRpMwzKs7MkDnd/J4lN8SoUgETQFKYMDXzq3mYkjwPhw7JJ0ndzTvvBKvDkoORLBfkm3/AI1vHpPn+pGxTj0zKZvmpXR1LFDTnvbZiS8ZqdQm/wBD5iPqRytIqwA6AjlSn0eKlZW4fSDtUhz5MWMeez3E+ZSMWUKCkliP8wwTjtSiQHo3lT/EanFZCg/MkJHQBXZyftFeEyCUk8NHFi7eQ59jC6B4iHAZkQW3FvW32hliMOqbLSb6WDVe1T+faGy8llkMUsrmBRxTv/iDsLlyUppUF7bER5/VbAf1KfD8ko0oajuDuDve/wDEHTphcgOC8eYDEBx0LEdn9f4g4yUkkiOZ5WeLiq7ET+/QqVgFTPmePZeQJesPJciO+E9Ihx+S7al/ApSSK8HgZadoYTikJoI7C5d1hlOwCQiB5y5Pkak5swmZTVkskQpVPmAtGzx+GCUkmMZPn8R7x6MnI9LHxGYnLCSQAoFhQ2JIZ4irFFT6UqLE2bbufrAuEzUghCwpqOXdm3HP+TF2EQtSVFBcE1Jowrdy1fOOo96LVskJKU11rQOYSlwXsDpLgHk8RThZq3Muco/8kprzZmBi2fgphWCgBTAagDwu1qAHlV6vFsuRPIUpaQwrukENTS4oLm8M4eguINKTMSQqasKcPZv3eCDNBDh+lQ0VYGSuYiYkEHQxAWCdOpzwMHY1o99olg/lJYsEk870q1L2F4VLG1r8gNUeGSFslQJDg2DP3P5SJpSpixFGuAFAAbHVU9I8m4dWpxQGxNGZ2NOrco4YcjSmZVQLh1JBIo4ZW78ucPx30akxpgsQpaGVNSmllKHFcWsLbwKFFK9I+FzAaW5d22+sD/HHElKkBDuSQHDEbnl+bCPcZOlgXRahs4UXDAPUFvWKm/qHeixc10KdSEOWdiz9Am7O/nEl5sUjTKUpaUtVRIB3dkge/KJSh/tpTwK1JKmJBeqqjlQUgCSFKJSky9jS7A2pSJsk5xpL2DKTLjj1KWNSiFNsSB9G3gvEZgUFOoKIWWTViSHqCS3e8BHEH5SlAD1Id22uAxsd4mmQCCSAtYLgbtar05U6GFQySTBTYT+uSotxAg3KRXvVoivDEj5a0dqDvv1PlF6Z4WylhAJaqWbULukUHlQ1iMpZVQ7jlQ8t2FHq4imOTdMNMrGHU3FXbr3JiM3DhnBbrqbuHg5IlkOGNwC9SR9m5QJNQwJA1dBdx3NuYh9pmg0maUOWcGvE4L+j+sMctmIWoVYl+E3pduflASZZq/0ZuY+0Qq5KS5u9j6xDl8KE/tHTAcEaozABVoU43FgOxgPEY9RGldDsf8UgdKhRzHIyeNkx/qX8kWWDixzlWYKKg5pDrH5ulKLxkpuNCQ4pCXG5wZqgkGkZDFJvZmOXFUO8RmSp6v8AthdNwaXMXyJyUpaOVMEZJ066Mcr7E2ggnpToebkXrBisaEBzRiKMWZw7gX84WSZqAK1LO71ejAjbeJomncKWL0N/LaOmruy6xvgsYOIpOoE0UxBawOknoaGCl5gJlCpTMwAJ005poxjMSJ9XGpPJ+XeD0oQUtq4gxJcM3L6QfytBKZecPNlqVMlzVaQK6TpJe2pqljE8tzGXLkpBlqWpqlqOS5GpVbUpygWTOmKSrQaNsQzb/nvCtWWNxLlEu/8AUKnm7ewglkfaBbvoczfEigXKQS4ADvuByrQe8Tl5gperUOAkOkAdWuLX9YRysrSkuC5H9qSRyNaFh2hhh5JDuS/9pvzBoa7Uj0ZO9mRexpi5EgNpUApTggiwPPlAErBkzQHTc8g1aCnl5GJzJiQdSuJQS+ij3uw6fWIZbNlAlSahINQwOo0AOoUFusNb2G2N8RgChRKNIYOQCRquSxZ7k9YXCdpZmRuSA1BePZuNUU6iCAWABIFAeW5c+xO8RmyVLQWJd2DEg8yzVaJ/InbSQEmEyMwVsoMXYkDtuDVieURlLKTckGh9mbltAcpBls9Ou/oS/wBImMVUkAsLAl+x9a+cJjJ3sGw1YZViC4YWqNy7kC961j1GITsqzvqt9e1RA05C7u4DOXrWvc+XtFkqaSBpDSxWoqTUdnJiiTsIJlylTaJBWo2AArd2Y8RYXtAYzWWGSqitgQwG500bzNbRYmYSAUq0qDsxYjqCDeAJ+AWtKgVjSXDFJJD76rg9QR2gYZFHsJNIZYfOAtYRqSprAF6PStvR4Nw5HJgOu/Q8riM7k2QiSSdWtnYPR/v/AIhtLmqDvUnbcVd3P0MOWapHkxhOY1NqOWILGocbxQmUX6GtRT89YIlzgsAijEbCga1bb/uYqWVpJI7aXoa3cktT6RU5JrYXYtzHBKUOFu35vHknAJSm3FDaaBMJIserPZx39O0VqRpIDE0Gzj2+0RZ/E57xuv7CZYU+hGZan6QeiUWizFSFJL6aHlBCCWHCfSObPxskntErxtOhMhKlf0hwTdq+prA2MwhCt2P9vX0pHR0X0uy4FxWEZiK08xEJaDuQ/Ou/17R0dAe6AfY8y7EhCXZ25Ev5g15UjlYgqHyC9lOnru5Mex0Up6oYhROKwo6lBKdtO45AlyzCCkzgiiPmVpJUSTsLks3KxDUjo6FR7BoMwqps4rWshlBKQAAzOw+YnQ/EaVeKf0Espt8NlFWyqbeTH6R7HQ6XoIjicIU0QpwCnZnbiNH5li3WL5c9SEp4aNUuz9Kigjo6JMr2LYNjJoJDqDkGj/Qcmir4Si5TQgsCBU2pWw6x7HQqtoFbZycStKCxJKjVlfjWETk44mikgAXUCXHfn7R0dDE9ml8zEIf+6jnTUjqrl2qekQTjXUwBAeiiAD5Vjo6Nk7PBWGmMeIkCvJtwL2i+RNqWAO7k22odzHR0DA8mWCSk993uwrQ94kqepPzp+IDVwwU1i4FFb8j3jo6HRk0mGj2XMSs0cGw9mcGwMXSZyk/MzGOjoqxzdBItMsKJZwTS7X6EEGCBh1f3J/POOjoqQZ//2Q=="/>
          <p:cNvSpPr>
            <a:spLocks noChangeAspect="1" noChangeArrowheads="1"/>
          </p:cNvSpPr>
          <p:nvPr/>
        </p:nvSpPr>
        <p:spPr bwMode="auto">
          <a:xfrm>
            <a:off x="80963" y="-1163638"/>
            <a:ext cx="1933575" cy="2362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http://www.english-country-garden.com/a/i/animals/squirrel-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572000"/>
            <a:ext cx="2321882" cy="18288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40" name="Picture 16" descr="http://2.bp.blogspot.com/_2-51K9qDJBY/TRskj-Kj9RI/AAAAAAAAAvA/d8NVAFE3UWc/s1600/Hippopotamu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304800"/>
            <a:ext cx="2438400" cy="19812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42" name="Picture 18" descr="Crocodi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381000"/>
            <a:ext cx="2285999" cy="19050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044" name="Picture 20" descr="http://iwritealot.com/wp-content/uploads/2009/09/helping-hand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4495800"/>
            <a:ext cx="2743200" cy="205740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0" name="TextBox 19"/>
          <p:cNvSpPr txBox="1"/>
          <p:nvPr/>
        </p:nvSpPr>
        <p:spPr>
          <a:xfrm>
            <a:off x="2743200" y="2438400"/>
            <a:ext cx="640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I will praise You, for I am fearfully and wonderfully made; Marvelous are Your works, and that my soul knows very well.                        Psalm 139:14</a:t>
            </a:r>
            <a:endParaRPr lang="en-US" sz="3200" i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set_b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304800" y="-17859"/>
            <a:ext cx="4125809" cy="1846659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GOD’S</a:t>
            </a:r>
          </a:p>
          <a:p>
            <a:pPr algn="ctr"/>
            <a:r>
              <a:rPr lang="en-US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CREATION IS AWESOME</a:t>
            </a:r>
            <a:endParaRPr lang="en-US" sz="3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30" name="AutoShape 6" descr="data:image/jpg;base64,/9j/4AAQSkZJRgABAQAAAQABAAD/2wCEAAkGBhQSERUUExQWFRUWGRkaGRgYGBgYGBogIBcYGxwbHBYXHCYfGhskGhgfIC8gIycpLCwsGx8xNTAsNSYrLCkBCQoKDgwOGg8PGikkHyQsLCwsLCwsLCwsLCwsLCwsLCwsKSwsLCwsLCwsLCwsLCwsLCwsLCksLCwsLCwsLCwsLP/AABEIAL8BCAMBIgACEQEDEQH/xAAbAAADAAMBAQAAAAAAAAAAAAADBAUBAgYAB//EADwQAAIBAgUCBAQDBwMEAwEAAAECEQMhAAQSMUEiUQVhcYETMpGhQrHwBhQjUsHR4WJy8RWCorIzQ5Ik/8QAGgEAAwEBAQEAAAAAAAAAAAAAAAECAwQGBf/EACcRAAICAQQBBAIDAQAAAAAAAAABAhEhAxIxQVEEE2FxIvAyUqEU/9oADAMBAAIRAxEAPwDo8w3SAcSlBeoFvh7PnrGCfCCww98eYnk3TC5jIwFA5xj90EeoOGKlXWmEDUIJ7xGB0hh8lRvfi2M5ipDaRhLL5g6r84ZaiZLb4hVQDeXQFb++AlCMByRJeDthzxCsI0jeJP8AbAuLA0C88YXzlaBbDdJ/4XtiY1AucKXwA7lCWTB69OQMaZBQEjnCz5jS2k8C+GwM50BQMAoEITOxE49mj8QiMYegTCnjCbyFMUqaqksJttjNEQIOHaBCdP698a1qKoR54lgLfD1SOMHytAKBOC5amJkbYa8Qy69OnY74EsWOuyfnCC1sM5elqpzG2PVMkNahecFeaKsN5FsNWnbEAXIBqk9h98DdCoPb/ONqOYgX5wenmlMzscPchyRq+l1ULFpwcZaE8sTnolNTL8uNKPjBjTid1ciHK2YC9OJ+ZWJI9cFzGVL84AmWNwb4TuhNBfDiKgJOwx6jlWZoXbG2VyoRCBh/IuFCdsXGuxpCVPVeeJH698aLW0PJ5wz42CHtZTf++D/BWzN2wu/oROr0YvwcZq1AFAPMYoZNQysWFhthOu6VSqgRA3wmsWIHTy4IicewRaWnGcCoarsHma0mceSsSAMDFGxnyxmgvGKywQ4hIW+2AU5mfXDtGgSDq7YXq1QkRgYwC0dU9xt9sMLmoW3AwDLPLeuHa+XVUYgSe3c4EuwRnLMNOvYxjNAXJIxFoM4ntir4fnZUg9owWhWDz9chtI74xl81pEd8aZ1NTal98DcEb4m82DdFGhmNPGJ+deahMb4fyOcBW4wpmKgNSMN8YKavIfw5NJFsOZzMKCCO4GJ9LN6Z7DCH798WTxNvrg3YHu6HncEE841enKicYCBFnc40p1viCTaMQ2FjdA6RETgdSuZ8sBqZj8PONvhErvfE56E8jOXzAEyb/wCMa1lZ1knv/nCGUy5Z4O+KooaTE2IxathFeREZUtfgf0xtUpQs9owxmabfDYIYKmfz/qI98J5Wu1SgXiTLIw8xH5gg++L9rG4txxZUy7q1HSN4g/r1xEyWW1Pqi02wx4VVhvU4azfQQE2HGFzkzrAszyWC3v8Ab/nG9YRTt83/ABhNMxpBMXwbMliAxsP+MReAsLl6xuI4OPUq/SCRthKtnCpED9Rht66/Dg7nCbEM5oiog5I/LAKrXUfqMbZNxtBExP0wpmqhDaRc7Yb8iZbqVtSgKIUfe2JC1wCZEcDBWYqCCbAfnid+9AkjkYcppgy14lTCU1PJI/X5Y9hajnBVpjV+HbHsNq8oKsaqsjJHNh64TTpa+3fB8tkQWPl+jg9bJ6liMaPJdGlQmIBsbThEj+Jpbg/8YYU9Gjng4nKjGpc7E/4xLXZLKGcybKda7QJ9zhnJVNRJb2wCrWg6TsQMYy+YA9L4cnmwGs2igGPbE2i425wfPElLnbAsvlkN5wpKxt2aVpUxwcEq0iSOxxjP5gQw9Rj2QqlqccgziMJ0L4BmmabFTbnGgpmNQ7/nirm6IKhm3iB+YwhVypSDNidvrglGngDXL5fWG1GAJnzjAqdILqj8I/X54NUtTe9/84TG8dxvhOqFQSnmJ39saig6AkeeKKeHhlUTEf2xjN5oABQJ7n8sLbgtxFKNSbkXxFzDVqdStVRkM2ALgsNJNgkjc2NiTwROOnoZYMmrbbHCftZkWoZhmE6KhLD1m49Zx0+lWXZrpd2dh4L4vTqoKibnccg9j33meRfFCpTdoI3nc2HpOOB/Z3xNqNSVgU6qy3eQ3BncNMb2aOcdy2YCrLGNzzMb22EdQjbg9o3/AOeF8j9s9mQwpvMamC6NyPmk7/5meQby/AM0UWtTO5qaxtcFEVv/AFA98V0ro19R9z5jng8X4J3tE7NZhNWhjDKNSsImDzq5BNok/h3lcaSgtu2I6dUFYAAkd742gTr1Sdh7i+AZNwzqrQJkMOJkjG1Lw0rUqCZCER6b44HFp5RztswpJm363xjNZolQuDVjBZdrT/XE7KVdTyCNR4xm4kjZACweLjGiVNRB8saUknUjfMJnC9FIo3np2OBrtibLS5hfXYDGG/0i/fET97gADk79sO02amoMzqMAYd2h8m+fzIEjf++Jj99p4wWpSJdiCIgk/TGyoGp6oJbaMJw7QVZplM6oVp7Y9gOYpDtAi+M4N1E8F5sy1NoG5OK6Znaef1bEmjmSzGRcWxQpJ8UbwQRHqJ/MH8sdEUujSxdsh1zMAj7zt9ME8M8OBcmZA59/7jBs1WCgWxpS8QCqABgxYwPjNIM+leP73xscqEUDk41qPILgyN/vGGKhFSmJsbQcKrtiROz9MrT1cWH1wTwvLcgzN/fDuYph0FNhtfCagU20dtvpMfXCqnYUDaiJnfvjb44RS0YWytcsagFiDafXGuYrEiODH3xn8oPkdGY+LTvY8e2E6eZ1tB/Db74XqVGpkTYE4ZFEgyvP6nBbBeRiqREEev0xjL5OElhEmAfOD+eNsrTDF5O0Yp5XMKKQpsJk/ecVGPktIVo5bQkk3G30MYVSiKkzYkiPrg/iYPxVA2vb3ON6oimZFxcYW3o1j+SFncpKHj+xxr4zk1qUVlZMjcdwe9tJi3p54Zy1ZZbVfUBHqYGLTUQFiARKgD5R0if9sWG3ffHV6eHLIjh2j5h4ECS6FR/DrMVYEEEOrFJImCsXBNpXymvVWrUIWmpYybC07mDG3r5dsXcv4DRpAClTZVPUZnVck31XG/2xz/7cZhsvlJpA6fjKKhViraSrGNQuAdEb/bGzW/USR1blGG5gc7RqUDDU3Q2Em45AGpSSDEb3JmD3S/eNQN7iJueLSLWvvsTLd8c54b+3Lu7Uqg/gtOhC7VPhnjSzksBsCCfP1sZHN9LTFiwBExAMyfIggjeR9tNSDg6FpyU42ihUz7aCy2MTHpMQDuQOmOwOKf7OZ74+hxJW6t5lSP6EH3xAcgyRbnv+GNx5QLkcdgMWf2ArjQVH4TUkW3MNNvXGGqrjZjrKkij4hTICnuJb+33xM8OOirqAsOPPF0ZfTQLE/wDyMoA3NuqP/HHMEOHnYEn6zjjlg5GqOmqqr1DUBA1GI9hOJmarKaZVe5nAVZuoE3EEdvP74UzWtRAE6iLj1nEcibNspmgFcRLWjBqdRtdObx/Ufr64BRyTSZF54/PD9WslMCbNJj+/9MPjAJNgs1SPw2cfiYz9f7YJkG002dr8Ac4FWzitopoSVWAfUm5JxmsvX0g6FG/pz9sEucDRvWK6iCIJi2MYRrK76dAL6iAO4tP5Y9hRgxX8F0UYhgf0Thn4hp1AcAFfVTI5/X698Bo5lmWDdhIv6CPbGxdIq5qsKrgDbE/M8xwNu/GNrhNj/wAb42rZ3o06RJBhjxhWrbCsE2nXYkqsweP1xOOjrg/BQhb6ln/8kYl5HOJpAIhxPnioc5KwJHN/p+eGmqYLyImu4YNtce3B/vgjg6maRqwOpTgFmOE8lnZJnjGbfRbYVcsdbPEk7geUD8sCGYOorF/P3jGM34iyDVTsJvib8c/ELcn9e+JeCHjgq185pTVUAJtGJ7Z2oZJtNhG3tig+VJphj1XiP1xhvLZMMgLrpCcfr1xfLotR3AfDsgyA6vx/a4/rh5+ltI9/Yfo43qZsKqnTI48vX2nGubq9YKzJHygSbgx+cYovhUTMzVJqsQdmIHpJ/vh/IVWhlYahp34ExucCqZUIS0iWJYiRABPE87GTbD+VqKdOkmBO5J7xBO3bg9j3309H+wRg+WGymVClSYkGYHlzJH6ImZGHBWCqJiNR2BH4jadjx+tpOYqaTMNsPxaVMxE9pIsOLEwMESvrpxM2EReTMdMg7yI9+DjppRVIuMTHi2cJ855ufsRHsNsRAzaCFVayuIdSbNeQJBF52NiDBwLPs4MNquDvYWtsJkW9ve0epnGpMxAkHYg7W7jn08+8Ywp3aOjdFLawJ/ZQlyVUUUPBbUzGbcQNrTf03wpmMslEhWaD5Hzji6/b04Omc8Ueo0fDOkkCTPNtzx5D+mKuX8F0mVLAkbsWPtFhO+5ta4kkau3/ACYoyS4J5ykrIMgA7e/cX3G/l2kG/YrxA03dIYuW4EiNMRFr28rX4xRTNfBTUxBXUoPSCWljB1Egeff1xy1LxQtnw2VDQTLGCIU2cnyiTf0wopyTTJ9QouN2fRv+rEVkVgAu4m9yY/ITAjc4PW8DDa2W6r1G9wN7CPbfHPVayr8OpVlpXYC48/LHRrndNGVk6k0+2pTJ9AW+uOJyT5OFOyPUy6LT1E9RJgc/qcI9XI2iD7TgmecsNTWLH/OE6HiEdJGpNxPJM4yqzJvI7Rz+o6TKuY/L8saU8sWWW5tJ4ucYogEahuDJAF+bTvxgv76KaRuGknysYEfrbB2NAFp/BMjY9Q8+k/ng2W8TJgC6jfzn/E4ZzGUKpScMrjUliCDcEe4nC2YyYparyZnSosDB+0YHY8j1PJmlcdLFegji/wDbHsL5bOMywSOnSoHa2r9e2PYHfQWPUqLCZg7/AG3wBssxcsm3I/P9emPZWp8QmAYi/wDTHkr/AAwVM77+X6/LFOXk0wUDmGNMqViLk+8f1wkmYDwCD0i32xvUzbNTjn/P5/3wILpGrgccn9WwWF3wbDLoxsYbg9u/3w9mMwE0Atvf+n+cSKNcsCyD3j9foYIcxqUAiTeDHpOFYjSvng5MNtH9Zjtvg/hiEMG02I3wXI+CGAxHTH9TzinQ8OIYaj8uxn8xMg+fGLjpylmgWeSDncurhkAKrM+l+PIYPlcooKqUIK/MT+v+cVPECuoSI7xH1Eb+nM98AztVWq2PzACRttw3H9L840lpNFGPgANJJKECCNu4w+T0kT5e398ILmd0J6NUj0te/BuPc49UqMSLGIA8huJJ8sEoUaQltCVGApkRJ/U/1wfIU5UPvAIv6nf8r/eRiTWLKdzvAU9yQOPX7YtMAqKm4tuDeJ3ERtcg2uJ7YrSjm2OP5OxTONJMwbz1RA5k7/LvuBcbRAFk83KEQTMEWCE3MErUEATtvbHs3VOo9yCbqwkzYARvJG295PRhKlTIAIImwDCSBIudAJLd+pogz2ONrpnUlaD+J5uLFgvTMTqYzqaQdwIB6okgADTJiC/i1WkwJUwwnuZCqCtgBqsR5WHbDNbRpqm2ptBusEsxgvaGaFEAggL83YBLxKsGKgGBACibiJBYtAvMMATedhBjekzHjBX8EzC1FErLek/yqSZmd9U3tPeMC8U8NKk6Z39RwfyPGF/A1WnVqF5BCxeACbCe/wAwjm4FhBx2dalTA2ER7CCw3FtkP9r3lVwTNO7PlWezLI1rY2oeJ1arCkmouxAGgmSSf5dvO/byt3S+FZYXqUlY8ltcD0CyD6z37Rin4TmaaFko00UQI0qATJi8GWF9jfBvghLTkfL/ABTw7Nov8XJ1qqnYwVQiIM/CBvawkGItEYH+zHj9Wl/C+GsGdRIICd9cbt254x9gy2bqJSgliWLQU0q0bjSrSGjsfpeDxf7ZZIVULnNhaoBkVsuUcwIidevgx0EemNoPT1I00Zz05ReTLZtShJux+baB289xglNmFN7ktAGn/SSB9SPtiB4N4hSpj4KkuyiXe3HA02NhaJEX3OHKPiEg/MruZAN9vlMd/wDGPmeo0lpz/HgxbyU64AJkjUG2PE3k+mJ5pvUgaZVST07x3H1P1xt8FqzMrHq+E/VYf/WYJ9D9seyOTIKkmZ6VCkoWM9uLDng45/piZuc4tGqqmRsNQvY/14w5XpgaleASSCALkWv9MK5/Jr8MQAw+bnljBBPAF53MeeNP35naanSQoEi+wjUexMbYT4wO6wNZ+uxVkiRp1Lb5INgPfG1RCbg2YSW8gAdzzfC+TzALO7EqoUyBHltPaTgvhtQkrT6SoLC4nV1CPS30wkgQpMazqCEso9BxA5JCnGcFrUaLWqa2LGeggRA7m5jVHG2PYuKTWSaHU8QEsgOn032n+l/XGalJjQZgpYpBJ/0je3IAv7HtgVPMUgwdwIUifQ/n3xVdPg12VT/CqDUpBkAGxHsw+gXvi6vng0aEcrS+IkraDscJeI0akyvUJt6c+18UaeVNJtQINI7SbiZt7QR6RhbN57VdTCzAI2g/1Mb4l4F0FymUqAqUglRqZQfLjzsfrh2jlPiEmmDdpEAHcGRA7nHsvlvkKWsNonvisMsaZ02uJJPmZ3A7jacbw09xVAKTGNMmPKAfdSJ/P6YWzReCdVhES3H+4WH2xnN1WIbUUINtQVx7Qw++EwhpC5Bpt3E/UqxI+mO2MaKSBnMN1K1weLEgeo+ZT/a+JeVz5XWpO5MNuvvGxkXHN+TZ6tlkI1UhqAMchl7jVAHt5+4mZ0RUUgsSZDA72/FwDxcRtvyKaNEkN08zKjqgyQLzzcd5s1/fDFCoy7NC2Ec/KsD1t9hiAaxAIgqVcMp76Z8t42tcAjiFb/6gAZE6WMgTFpEAHYXPtIxO1A4nUZfJBzrJXoIjuxMWHFiN+L9sMs51WiZA/wDYrAFzsbcyBw2IvhWaJKxFlbSJ2sbnzGr21DFWrXGrTLSZtfaTMTubqJ79tIGIqmVBUJ5gk2tMCJB5mQYsFAB7zBkxYzc4w1dUAyWgbEjYEfisDyRbvtQzNTp0/wC4Tc7khVHlf2AMecPOZgE2Ei153va8yRv3nzjGbOmAhm/EwSxH/wAkALM/6jaQDb5iYG/tiePESoGqAyhQRAgFW2tb5vsBE4J4nmAkwJfUsATG8xaxtHkNpO+Iz0yqDcm5adpkx+j59sdUFgx1Hk6U1iCCtz0iOTc/eN/LTfcYq1fEVUS4IhhNyLQBO8mBJ8osLmeSyWakKNRAEEkcxJ43+bnc4Y8X8Qmb38h6EXO8Xj29MQ9O2J6m1F9vHkXTHLBpYCfmuYFpmLxzNrjEjMePVN0dkOrVINz5H0HPmcR6SvUveBz7mw/KcOJ4fUIssDjtiJOMTnerJjdbxjMZto1lWAksp0iQDLGBANrx+Vg/ls7ntPw6laKR6WapdbiwCG7GLmyj1uA34dkUp0C11Jj4isLn5pIMbWA8sLnKM1O82uSTaTBgzzbfyGOV+oadIhzfkNlP2bp0hqSrrZh/9jKoJ4Ow/wA4XHhbqCzwSXiVOqN4EjYlhGHqFViilQpNrGDECynVsZsBG+N8x4wCS8KegdMAbCCYmJkEzjCeo5O3lkumrA+FIKagxc7k7ERYeYNx541agQ/w01dYnqu5lgSBPyyLek98DWoxhdJY3gQfyEzYHb74NWASqDqDMGYtclrAwZ2F1Ajfy2xGRcoFm6prKUpqNKQWZrEadKmfQkQOwA4xqydRVVJnbjbkn74VydTQ5WB0g6tRhdUE3PMcDyxYyteaSsBJMm3zG5FpsCbgee+2KlhIFTywNPJEIylREwzC4vKiPQAmeST2wbIVQcu9tlCcqq20k9yxCk/Wex0qZhlSJmppLaFv1mQJJ7RA/wCYd8K8NCVKgq1lNIwuozqkHUrgRCkESN56t8OPLY0QPgRC9TBgxEC46jNuVgX8gcex0HjGQOljTDlOhi0L/EgGxaSV0tcjkna2PYrKM2qA5rK0xBpGW5Rog89J4PkZ345oeH5x6qgGmvRIH8220f8AaPeMKvl6XUQWtbYEiexG4xtQ1JAZwRaGAgx2Pb9RhrBvdDyUKdVGphhJJGkjcGRx6Ht83eMSc54N8OoAwgLcchhY27nn0xTzLMXVwDoi7ACCfPmTPPn5SOtmPjqCzWgXB29Z4Pf64aVg0mU/D6lOAdAAA7mx9PvthfxjxFWEK0m0gIWJ5tqIEenvjQ52IQHYb3b7k7+gwpmaSEkszM5HSpKFjG0UiTeeSe0474KlgayRvEfEYkyu1ljq8ryAPb774S8JzpQkr8UWEgEnmNMFwD7kjfzGK5/Z81ASTGr5Z0yt7+U+UCPPmV4q6UqaIDLglpMAH5t45kTbuPfRWauh/wAR8RZYIlSYAkAWi0gFrDeIFxeROCVVVirKygEWE6bi40xaSeq20m178tkfGAKjFl6nI3Y6ZNwQjKbKO0W9sPuwYhpJOnbUCCCbWaPXSSD6zamhIo5lJlRBJ2BJ1QImLHiNjJIA7jE3N1jYbiIHKmCORA1Hy2MwRMBytmzIJImADewImD0zA27Ge5Nj0cuWpjXpeLyWLGY3AUSSCfTiRyigXgebmsA+5UrIkAjSC0Rufbz2GLNXNdUGANIZtpiCSDqJiW2HLMNyQRzWWzGmulrIykiGtqi4kCB1G5iB5xi74iQWQA2ZwPYkw0iLwLWsCO+M5LJUWEzckEzAG4BECY1CYtY6S1zuY4xIz9KCrEyzEiLyLbzf+USBsIHqcVPiNI6VAaJtckiwUgli3nYbmwbCOcb8ewQXY7zK30qd5439NsJRLUhEqC8m+qyzxIE2be68+nealD9mWq0iQt5Jt5Nf3sR6nzvC+NoYtqJOrSQGnSBvJMj2/mRu2LPhf7Xvl2immoGJUsTxPSYMjSbWOx4Nqal0KVPJBzmTCGIIYRPHF7Hi/wBvXC6ZZSZN/wBfr74+hGsmfXroAG/WjdY3+ZSL8j2O2OU8S8Bagd9ScGIPeCL39CZwnZzyDeFAQQcVsunWBPsF1bSSQp3I3jaxxCylWCMWacszU0nrILEfMQAJmL6fxR9QTjm9QsIxs0z7lgdIgXWZB1GL3FiJIiLXaPPX99kVBA6lIHMkAFWiLTaI7eeN3SAwZSAdzAmYJBB5kTY2vNpON6+dOqmlVw8QA2mLaTNxx1CNz27Y4yXyKU83rYuCQ0qX4utyY84BnyO+HM1lmqOjUR1IFUIQon5rDjY8/wBcTaOTQVWFWQvS1iDIMQLcFTJ9BthuinxWYoo6WtBggM2wOwUBYP8AjF1TBN8MJRzQCt8KykA6vxEGCVnhRPG8XMWKDM0t1mSCACZmBM+nHfsLYJlcq9essxTN2kg6Wk3j1Ppe2HqIqqrgMq06bOaiiWk/KuvTN9S2gRHmYBtodWaZLIq4IDCWO4ID7Er838x/lJJiIAJxnNUAfhoQwtqYSV21PpAsQx0xeI6pgAwLNV2pDVTCabCyqdWqVg2uOk88j0xQz2VapR1KQzqCrGVXUCILXgCAu52VudOKxgd2qHK7fEpq6rLGSSLE7yWYmY1Eqf7gxJz2QIZSAdJfUQWEEExq6drKRBuALRN9Gr6ViNQVCCQYKxJ4sesE3HDGbTh1KirDFh/FURqtZgZG+ksLi8aSp74jKQ9yeGDoVaiimrNIh2mSIlywiPnOhgSo7xcRj2M1a4emusXUaNJEEHSNLTFrDTsYKzHOPYdbsks6Cpl0VkIJNNhcrA4sTI849xieM2pqvTaNA/EzGwAg7DckGw+5wTIZ9BFybEwV+UXjfccf82SzkVkV7dMlyANVxInTeL78bmBEXuNPoxkqlRHJpEvTJ+U/NEcrsfQfTDmVrLraoikhj1LFpuekRN79PP0if4ZRRhoexg6CWKx3Jj0i/wCYnDYf4VQqJibg8QItI894774SdZEOeIVwWCU0ExMSqwCN4FzbEx887dAUSDJUWnkEKdRn++KVdx1zNjAIPlwexuePLacclmaDNVLSFEX1Egc2KrHpvjsjO0VHkW8X8TZX003qAndZIiYEAKSN/cGcSaYJclr86jBPpEfMbiN5I7Y38Ry+kgqJHcSADzfn/nABVmNpGxA9eRGN08YN0kESC2qBMngRBt7C8fW3ZpasN+OY2DED5diZtO3o0d8By4BXUNpi5tPO58/qBhR83DfhsZM7gDvYmb9pvwIw0m2VaSOjNJ5N9vmAJB2uYgRtFveBbG6VykagTqI1EEl7GFi6kxPvEdjiNQ8T1WPJJED7RIIHrax9QTN+LlhBXULAywBPa06id7ztbaRgSadCdMtVqNKqCCWR1no37XUM5AaQJnfya2H2osUp6TJXTDQCSeoJB2uY2mZF+cQ8r4pTqhQ5ggQdRJuRE2USSLcWmScdh4IWKBS0svcrOkHvvceZmfPFSRCZIzygKACAWLb7HfkEFoBAgcEi/MXM0PiEBNRVdJso3LgKeBMXH+4AWiOxzXhoDB4IswIAkDkwZsfvAvGFaWVpAyxUD4keW0lSAOk2tHyxA2vKwDycxT8DYOoCwCFA133g39Y3/wAwxkv2dWAziCDMydoJYMY43kz5xLYuNmAWW4sHMiwkBdRtvMewB2kYJlaVm1biQTfhEDRFyTq5/mEXnC3D2lXwTJqgkiGU32JiRvF5gBifPzvv4/l1YMpAMi/t59+3mnngP79BS8aumbTNhvF7iODBHcYm1fHdczB0sQex62EfQz6TilwZyONRCKhXe/1vivks0QxYMdQsV1fhlliBfVrDNB7r5ESc3nlp1dZkiTfnyPrH/kPOzOVhmJCgyw/hyJIOlSBedRamekWhjwcc2vFyVHM34Kmap1ClNktqIlGMiJViwaYAmIk3g2tOGKdJa1NEUJqUBVJEx0kFm3jqbSN5ZgIlhiRkPEyuupKmALEaheDB5vtI2YRESAvkvFAGGo2ZHB6ouGlWJsC0uWDcGLQDPMtNhaGs24YlVXTpBcmAw3MqwXYWAVY3YC5OMEqhDONCMbEyywQ0MAI2hhzBA9DEqOatVWllbSSHVtDSNUuGAmdzxJgeeHFzavp1yygaiDdrkXA5azH/ALeMaPRpJE2dBQzD1BZ6rx1ausBgVeBKzHSCQDGwiMEyQCMfhtpVyoDaQGBJpjUJkKLEgAmA03tpkfvKkshi5B1AkjTB0wq/MRJvf5RHM+NQLF/mCwGjUdOqARtcAEAE/hvziNrLUi1VHx9UaWYDqHyqY6raR8wIWJEQCJscCy2bUdCgCVWdeknvtcAQ06hHyidrAPiAp1lqBiAArNHUxBUSF5AAlLiemRwMJVKsFWEkuhQAGyk6N5NwQx0mReO9p2OqBtch/gMrvOzGR2897gSsQbgkeuG8zkwKYWAYWCGIUB1kssi8wWbtEnYiVc4zKA5FQaWsWBPXqKgHVYkzJB3GsSdjvVrGmzHTNPUWe0yranSZ4Kmb9gRth7MWLgK2XXpdi2oiUWYLD5mKxc8GNyAeL49iZmMqtUoNSoFbpY6iI5BYA2C6d9remPYW1eR2+i9QZdbqNACgn8QkQSBpBgWbfABmGoMTGnSIkbx6/wCqQdhuO2CvlAtLVKlnASBzLEk6jA+WbYYzlFWRDp+IBKtIM2MidJnYxMmwJ74z3dFJszSRCFeAhMGQemeFIGw8sAzZBtUBF3IjcS8wSbbbe55EEq0BqQJIpkCViwPHVa3sNrTOB5nMUqlNgSVqoSBIPVBOkG1iDIHuOLANjTagNMqonqJmxgGLCZJO3P0wlX8G+Ien5oPYzF4GqQtuTMeU4Dl80HK6AXb+VR1AxyPqO39HmGilv/FH4hJAFza5FvKZO53GLjNxyxp1kgZ3wxwNdWFUtpURyBJgbQLf5g45zM5f4RJKyCekkQBxtN/edriMdH4pmnrFesgdWkmfML0zuRB33Y4h5rKsp6yegHzMgj6gsd+beeO7SleTRalkmnmXDfMw8wbxub77nb+t8b1EIvuTzvI+pPtMbjjBXpKxJJABLBdgASLCOFJBFtoPuvmsxBlZAgSNxBAMnveb+l+3YgckHTp0ysAwQPLfeDb248serZmmB2b6A22JsR9PpM4ylPUmogEFiqIDMsRO6mwAKnuSUHNtsrQat0iwuCBKgd9XQqiBuZ2ExbDrtk7vASlQZ4MA+Q39QPp1CfPgnr/DWelT5O9wAZB5nTuO3H2HP0snWy7BZkEAlACbG4lQJU6YMkSARMEDFSvn1CaQXJI1DUAVgoDBkXlSNiRtJi5ieeC4sq/9ZbTqU7FhEzEhjE3kDt3IGwxpmc80TqkXN+ojUTNhv+G/Y8SMc/Rr3AbYlSwG5IYLGnYGzeX0x0ngPhwJVje+osJmFgC556RF7Sdjc4tGiKmSyWn5eiGJI3PVpiQdzMCLdpIJxpVqgAwSACSYmADr+p6SZ7iecHzmZBsIuDqudhvHmSNI9TeQMRjnNUyYJD+11gdrAST2kWEk58s06PeJZkhRcAahB5BE+9pae32EXO53TTJsDqH1ILR7EGfMYfztUN1xIWkdUnkgzYfzSWN+Djk/Gs2dIWCZMsfMywk94n746Eujj1JAq+YDA23JAmf5j23aOn3BtOMjxFkGk26SsxuCrr6fKxHJkdxaZRzRBBB7xvzN/U/1wRK1Ws9OmihiTpRQbGT8oJO03idye5xew52ylmK2pmI1KpEmywCdg0QFGoHi0xhenWJBkiYsDvuJ4t8vHabQJHlcvYnULgHS1pUgn5trzzE8GYUmz+V0iYIjeYP/AJAQQCJkWsovEmNqWBHsrmTG1qekyRt1BbRa5O07+kYLlM0yrrMGDpBldoJNiZMgkRE7+eMfu9Qq6jUWQAGBAkMvzcg2sW45xtlsnCqzsSbF6eknUp5UkgNaVIOkqwjzBtVWMIufI2IVZaDt8w8rkdIi3BHGNctm56RxMmwmRfcxfgz5HghvNeFBaStoClSVYOomCphX0MxDL8MiCwZZ4NipXRRGkaWuRplkJJi4qSZZRtqvOwucTtiHAQFgpnWrAsApJCzaSOCYgWmx3Awb95CpoJBmCLmRpiCdMQRsAe5tcSPLsRpg/wAMwbGRpLQf4TAaurVaTBDDg42WsFsYlSIKFkImTEEkRIItPIviHFCKuW8XLpoaoQVH8Mgw220qNTDr2JAht5ABp0qtRlSpTYmHpAkoXYMF7iSxIYyYiTFhfHNaxq0klSYhoAEiYBmx9iPtGOg8JqNSJN9OgagqHSSOkXb8UFmBkH5pAnGDhWS4tgMzXJTogoGtF9JuAA34RAHTt2CyRj2MZiiAJGhmiJAkGPwgD5TpUtF7ARvA9iPpidlBKwneFXeRMMZW8DsT/fnHjmhUpwNxeBf1I7jscYrlDUjWFkT0qzRAYEs0AX1H8RPHAGMrlaboCrszqCCYIMEQDpgyZO5IG206hyPTTplAg7KC4YlgG0A9ybFJBMxO0D5b42q5xQ7DpULplYYgkBQZ07mbyY/utVzY0LSn+IIYkeu3pAYwOT5DCFUuXaoogD5jEpcfivEnaDvilFt0xWXPDqAZwGrKlNjJAkAc6RTHTsCSRwOBGPeL1lGoKxdWcKNUg23sdpb0sYjGlTLJRC0Qp1sqvU1MOklj/DU2ELABne4NsO5IguGqLoFEMQDqYmrqbqaYMJBOmJBED5oFPLyUsomZfNU0kWYq/QoUkDTPzOODAAHLFLj5TG/aCm8OWl3Ygs26gyAFBt1AdMRx6YoVqhd/iBOi1QCY6dPVItqZRKACwm3d9DXWpR20u9MBxpGljIIbUCIICmDvfecdEa02F4INfIs5ptAl1AAECSqwpI2BJBEncgm95CKCvJjVpfRMEXsDHOmZAnYFJF4HYj9n3JFJiEqa0SWjUBDfKrCXLtLTEDS4bSbYn5Lwv4zo7roBUvKyAvTIfSbMupXn5ZCndjbrWrSyGR/wj9lEzBoJEAh3fS5Drqc6ShkqJ6AVdCI8wcS8jmlWo9RgDTpnQpK/PHV8RgSbzDQTEFUmGE9hlaTZeg5pwK9VHKnhRpbRbsuoH/vHYDHO5uKhdNUslNgCGSKr/DCg1Q+zfF0sWkzoUNcK2M46zl/IdkWvl3moA7MV1Eybg6tLaiRAOoi5i7+c43agzAF92AHeG2Nv5jpHPf3uJ4PqSmAkNW+CtQEGQFVi4gbltKAr80iN8Ap5RqjSSEVGJdmmU6gQSoF2klQgkkMu7SMNaqfA9xjwbw01P4jWE7EbxJMT5ACe7HjbpqOZCoNGkQP+4dUTAFhqvA5Fuxn30QiEU/h7K1wovLMfmJVRaSWNQG5k40qudZZZ0GCYm8tUXcm5gRciYtN5lzt0b6c02bVMwX7BJiwgEaTImNtMT5TEnabmEIVKYM7lrAwOoxBAAl2uCfxQbQMMjMu9VKc00LkJ/EbeWghUJJEsIkC2584Pivi5QhB1Nq+HC09EH+ULpF2JKggba+5XGmnFl6k0kOeMZwUl0ap+YkfRf6KPWeIxx2ZzJJ1sDocsJ/2xYeYVkb1I4OPN8WqKjkMRI1NFhsEH3j6YsVMuoymWeoOli7mFjSGcUkcgASf/AOYmeZFjJx0pKPJwye4jp4URUCM4UMRpYXB7ERuL+ova0Ys/s54S9LxGkzDQlOvT3IuTUUKO5udUxZQeRGNfD6RB+EwE3IeQ4cjq1D4moHUJaQeDYCSOuyFZDUpk/MtQ1QsEtqXUoUCXbdj2i+w6sYz1troSSOU8F8IZqJBvDaEBkaiAdQiQRBAMzE2JFyMU6BXT0TQIkNxBMag0abSZNlhTsFEdPmfDXakBSYDQ4V1gfKSq6mmD8qjUoHUzAi04UrszHSFZoQApcyRbrvdVAJAa156dRIz9xNj2+BOlkoKsWYqBAV9UxO4gxbSDrBGqD5QzVyQp6TTJ1LUPwlK8Wb8QhlUgMG2/DsRG2aY67iCTAAFx0knULXLTZQQNSncmXfgMqgg6mRQTBBhSSoMdpedJEEFZjbHPLUd0mDVYJ+VyTTUmzPIDBJ1fiBDqYaAGjTqNryL4AlOaRDj5TYhQD3LIASsAAkpzp5N1fpI2m2yw8AibfMuoX0wOmflJUWgElzFE6lBluhX1tEEwQdUAXBDQRLQDbk17ngRBq5YxB0sjCVcaiF6VE2voKqAReygyzIQSN4RVMwAGALMuoBwAkkrBOqVkgixBsb4pVBCiJEdoAA3lWp/NJjgA9ycFy1UBpKj8N40kapRh0DQZDFdJ0kmCL6lL9x18kkXLIxe+ggQLzMnUdLKyiWmwmxJiTJjoPDKZXSrIGpvSYsR0gaRUYSAQikuliAtydiDglTLUgmkhWchYF9d5+VpujER8pEyCoMDAqLSoULGwDLpabBdOwXaLTbRHpnPUvr98lI2ejDaQuqnNnQa5G4LDUWkE/MwiZvyMYVq+J6SDpIRrrvC/6TaDAidmvYD5cexlU/H+haHfG6Pw9K6EQtpDaZMAqYXVIXgkD3wr+61KLioDpAMjclgI1QDwdaJBtLFRJBg9dIqK19WojvJghTNitr+95kjDX7yKbKrdTIg0KdtTEgPPlJjYyzGxgiU1aRTpm+Y8NBqVHbSG06zF9OoEsD1SVBFnBIO2NKOXVT0knSVYIBKlxTClyv4iIJAuJJNzYuZ0QEICkQBsSGYGCkGP4Z6Z2IgQZvhSjRh7TCgkSbb6NvIC3rfaMQ5VlMdZFWyaM5DaWA06WDdVQrdU1AkBYjUYt64dr0zVd0BkmQWUESzgTC8GGPPFzYkq1anwjIlkl0YEDUGOqNyZB+aZMkGYth3w80ytWAwA1M0EAkFHZgCdRHQjEnchSvMNWZUgVGaGQQo+gs1KWtMwoAFPU43gsDI6SwEEgSQnJKtFGpQpVQG7ajqG7n5COjkdbcLGGsnmaolQNNJySRabLCizm+olp5MzG2JFLNIqmn8R+slYKKNiNY1B2sRJtF7mbAJSbk0n+5E2Gy1WCaqEkiFlmJadLKBBMwdHEFYG2KFMU1pGlpgEKKlQXbSAZAt0iQygGCxJO7gLP8P8QFOvLwVEuRfqOkr5wdRaI/lXucWc5kKdPSikqQ+0DqCBqgBNxpBJJtLMF4uLTfY4iNbOirDRNRyiGN6al9WkLsQQiJqj8BFgYKwohHYImkMVYmzydKnSsrBpgMWhhzeRGCZ7xR2Qo7ro0rDaAPwkssKshQRNo+UYU8MqCoHHSr34JFrmRyCJ3JvB88PcwG2qITE6dwIkHqi1jMReVkRJAAJGCatKOzwwdl6iZmzA6iNrLv0zLCJMYHRoU60aFkSCALEyQ9ySDBi9532w0iEOCOhnDEGSVUBTrYCPmgkTe20ReU80OwH74pvIqbhSQvUNBLESRYtUuvHxYsZkuVy5ZKyBgKk0ioO50jSx0OQSY1SAYYPY2BwjSzi1FLUxpQUySLQydd5jUCCWYn5pE9U3bZaZWmPlLEg6gWhkLaoMkEzpEFIIaSWMlbvNLoSebJy0dSBekhlBQ8AESFmAARAjYgqh0qEYYD+0OVD1VzdMlPiMdYg2YHU6ssWMnUARDLUg22aev/Fam8TOxXUGAIvOosv/AO5F94vq2lTpH473kgxIEGzAyTv3N7DF+64yE3ZjK+GD47AxpNJkVFlVPTTNOosFmBBpUoIOyITB3D414bWNan+6FRTZgknTT0JpJMuZKKCakgQQQOkzLFqV/hExJWZibQCDI/kcauBFjxALi5oqTSqLAaJJALXW0MCbBgCJuCB2g0teS5ygTTJuTo/EYA1HqBZdiDYwNDVNJMFdTKRI5ggaWlnL5HXUXQDpB0qzJpLSyypBvPAdZHECJBlrvU+KRBhSGb8UA6jINt03uZYxEnGchV1VHV+koZDblRKzcQWX5HA/3cscZy1U+EGA3h1BqK0T0wF0MG1nXqPUqrot1QYgkyFOmSWUqLTFRQgsbo5m4Pw2CuGQiGggkbD5rEw2iqstDAEkgrZiZsSNQAJ307AjcydU3PqkootqBDASE1K9SkAdzDCiFJA20mDphhNSY264CVvDQialLaTAllcjfpvrgEQRq3EPeCZ9knPxGVpIKQy6WIJVCEDjTvrUCYO/BiWKBaPhwNSsNDMBrBMsyGCRpZo2I2JO+ImT62ViohDqZkACkIdRDoYYyogEExJEREkUpZb4Jk+xqllwv8SjsOsh5JUGQwE3jp5JF92Aw1nswVYCVsm6rAXrugDAgm6tBF5gG1zanDsWJkrpk9UHXovywLEfbtjQuoqOpVYMsvuQQPO0EGVIk3/DjPfbF0JUE1TvxpaCR1GBYMSRMi1wQfMNtTqstTSQx3+UQxkwT03Y6tPJPcECx2yjusodQm/DGN52DW2MgmLjvn4LWOohWtK9OoQB1Dm5B4/OG5YvoVGtGNSfiDEWJgcA7W2MQDHkeCvTYgxqYWEkmSDMDSDbYzMgEW+WRMzZ+E8gsNTcABbENdQ2+xkAC+2OjyufZWenq0qtSoCALiGLBlIIAMAyDqDBRIBuWl2VHOCbRyDQWMqGvpadPawKnQZ/FcEAgzGo+xv4vV0VChQSIWVhZJLdRUdJ6lJBBVhpE6rYzgcW+gwj/9k="/>
          <p:cNvSpPr>
            <a:spLocks noChangeAspect="1" noChangeArrowheads="1"/>
          </p:cNvSpPr>
          <p:nvPr/>
        </p:nvSpPr>
        <p:spPr bwMode="auto">
          <a:xfrm>
            <a:off x="80963" y="-904875"/>
            <a:ext cx="2514600" cy="1819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g;base64,/9j/4AAQSkZJRgABAQAAAQABAAD/2wCEAAkGBhQSERUUExQWFRUWGRkaGRgYGBgYGBogIBcYGxwbHBYXHCYfGhskGhgfIC8gIycpLCwsGx8xNTAsNSYrLCkBCQoKDgwOGg8PGikkHyQsLCwsLCwsLCwsLCwsLCwsLCwsKSwsLCwsLCwsLCwsLCwsLCwsLCksLCwsLCwsLCwsLP/AABEIAL8BCAMBIgACEQEDEQH/xAAbAAADAAMBAQAAAAAAAAAAAAADBAUBAgYAB//EADwQAAIBAgUCBAQDBwMEAwEAAAECEQMhAAQSMUEiUQVhcYETMpGhQrHwBhQjUsHR4WJy8RWCorIzQ5Ik/8QAGgEAAwEBAQEAAAAAAAAAAAAAAAECAwQGBf/EACcRAAICAQQBBAIDAQAAAAAAAAABAhEhAxIxQVEEE2FxIvAyUqEU/9oADAMBAAIRAxEAPwDo8w3SAcSlBeoFvh7PnrGCfCCww98eYnk3TC5jIwFA5xj90EeoOGKlXWmEDUIJ7xGB0hh8lRvfi2M5ipDaRhLL5g6r84ZaiZLb4hVQDeXQFb++AlCMByRJeDthzxCsI0jeJP8AbAuLA0C88YXzlaBbDdJ/4XtiY1AucKXwA7lCWTB69OQMaZBQEjnCz5jS2k8C+GwM50BQMAoEITOxE49mj8QiMYegTCnjCbyFMUqaqksJttjNEQIOHaBCdP698a1qKoR54lgLfD1SOMHytAKBOC5amJkbYa8Qy69OnY74EsWOuyfnCC1sM5elqpzG2PVMkNahecFeaKsN5FsNWnbEAXIBqk9h98DdCoPb/ONqOYgX5wenmlMzscPchyRq+l1ULFpwcZaE8sTnolNTL8uNKPjBjTid1ciHK2YC9OJ+ZWJI9cFzGVL84AmWNwb4TuhNBfDiKgJOwx6jlWZoXbG2VyoRCBh/IuFCdsXGuxpCVPVeeJH698aLW0PJ5wz42CHtZTf++D/BWzN2wu/oROr0YvwcZq1AFAPMYoZNQysWFhthOu6VSqgRA3wmsWIHTy4IicewRaWnGcCoarsHma0mceSsSAMDFGxnyxmgvGKywQ4hIW+2AU5mfXDtGgSDq7YXq1QkRgYwC0dU9xt9sMLmoW3AwDLPLeuHa+XVUYgSe3c4EuwRnLMNOvYxjNAXJIxFoM4ntir4fnZUg9owWhWDz9chtI74xl81pEd8aZ1NTal98DcEb4m82DdFGhmNPGJ+deahMb4fyOcBW4wpmKgNSMN8YKavIfw5NJFsOZzMKCCO4GJ9LN6Z7DCH798WTxNvrg3YHu6HncEE841enKicYCBFnc40p1viCTaMQ2FjdA6RETgdSuZ8sBqZj8PONvhErvfE56E8jOXzAEyb/wCMa1lZ1knv/nCGUy5Z4O+KooaTE2IxathFeREZUtfgf0xtUpQs9owxmabfDYIYKmfz/qI98J5Wu1SgXiTLIw8xH5gg++L9rG4txxZUy7q1HSN4g/r1xEyWW1Pqi02wx4VVhvU4azfQQE2HGFzkzrAszyWC3v8Ab/nG9YRTt83/ABhNMxpBMXwbMliAxsP+MReAsLl6xuI4OPUq/SCRthKtnCpED9Rht66/Dg7nCbEM5oiog5I/LAKrXUfqMbZNxtBExP0wpmqhDaRc7Yb8iZbqVtSgKIUfe2JC1wCZEcDBWYqCCbAfnid+9AkjkYcppgy14lTCU1PJI/X5Y9hajnBVpjV+HbHsNq8oKsaqsjJHNh64TTpa+3fB8tkQWPl+jg9bJ6liMaPJdGlQmIBsbThEj+Jpbg/8YYU9Gjng4nKjGpc7E/4xLXZLKGcybKda7QJ9zhnJVNRJb2wCrWg6TsQMYy+YA9L4cnmwGs2igGPbE2i425wfPElLnbAsvlkN5wpKxt2aVpUxwcEq0iSOxxjP5gQw9Rj2QqlqccgziMJ0L4BmmabFTbnGgpmNQ7/nirm6IKhm3iB+YwhVypSDNidvrglGngDXL5fWG1GAJnzjAqdILqj8I/X54NUtTe9/84TG8dxvhOqFQSnmJ39saig6AkeeKKeHhlUTEf2xjN5oABQJ7n8sLbgtxFKNSbkXxFzDVqdStVRkM2ALgsNJNgkjc2NiTwROOnoZYMmrbbHCftZkWoZhmE6KhLD1m49Zx0+lWXZrpd2dh4L4vTqoKibnccg9j33meRfFCpTdoI3nc2HpOOB/Z3xNqNSVgU6qy3eQ3BncNMb2aOcdy2YCrLGNzzMb22EdQjbg9o3/AOeF8j9s9mQwpvMamC6NyPmk7/5meQby/AM0UWtTO5qaxtcFEVv/AFA98V0ro19R9z5jng8X4J3tE7NZhNWhjDKNSsImDzq5BNok/h3lcaSgtu2I6dUFYAAkd742gTr1Sdh7i+AZNwzqrQJkMOJkjG1Lw0rUqCZCER6b44HFp5RztswpJm363xjNZolQuDVjBZdrT/XE7KVdTyCNR4xm4kjZACweLjGiVNRB8saUknUjfMJnC9FIo3np2OBrtibLS5hfXYDGG/0i/fET97gADk79sO02amoMzqMAYd2h8m+fzIEjf++Jj99p4wWpSJdiCIgk/TGyoGp6oJbaMJw7QVZplM6oVp7Y9gOYpDtAi+M4N1E8F5sy1NoG5OK6Znaef1bEmjmSzGRcWxQpJ8UbwQRHqJ/MH8sdEUujSxdsh1zMAj7zt9ME8M8OBcmZA59/7jBs1WCgWxpS8QCqABgxYwPjNIM+leP73xscqEUDk41qPILgyN/vGGKhFSmJsbQcKrtiROz9MrT1cWH1wTwvLcgzN/fDuYph0FNhtfCagU20dtvpMfXCqnYUDaiJnfvjb44RS0YWytcsagFiDafXGuYrEiODH3xn8oPkdGY+LTvY8e2E6eZ1tB/Db74XqVGpkTYE4ZFEgyvP6nBbBeRiqREEev0xjL5OElhEmAfOD+eNsrTDF5O0Yp5XMKKQpsJk/ecVGPktIVo5bQkk3G30MYVSiKkzYkiPrg/iYPxVA2vb3ON6oimZFxcYW3o1j+SFncpKHj+xxr4zk1qUVlZMjcdwe9tJi3p54Zy1ZZbVfUBHqYGLTUQFiARKgD5R0if9sWG3ffHV6eHLIjh2j5h4ECS6FR/DrMVYEEEOrFJImCsXBNpXymvVWrUIWmpYybC07mDG3r5dsXcv4DRpAClTZVPUZnVck31XG/2xz/7cZhsvlJpA6fjKKhViraSrGNQuAdEb/bGzW/USR1blGG5gc7RqUDDU3Q2Em45AGpSSDEb3JmD3S/eNQN7iJueLSLWvvsTLd8c54b+3Lu7Uqg/gtOhC7VPhnjSzksBsCCfP1sZHN9LTFiwBExAMyfIggjeR9tNSDg6FpyU42ihUz7aCy2MTHpMQDuQOmOwOKf7OZ74+hxJW6t5lSP6EH3xAcgyRbnv+GNx5QLkcdgMWf2ArjQVH4TUkW3MNNvXGGqrjZjrKkij4hTICnuJb+33xM8OOirqAsOPPF0ZfTQLE/wDyMoA3NuqP/HHMEOHnYEn6zjjlg5GqOmqqr1DUBA1GI9hOJmarKaZVe5nAVZuoE3EEdvP74UzWtRAE6iLj1nEcibNspmgFcRLWjBqdRtdObx/Ufr64BRyTSZF54/PD9WslMCbNJj+/9MPjAJNgs1SPw2cfiYz9f7YJkG002dr8Ac4FWzitopoSVWAfUm5JxmsvX0g6FG/pz9sEucDRvWK6iCIJi2MYRrK76dAL6iAO4tP5Y9hRgxX8F0UYhgf0Thn4hp1AcAFfVTI5/X698Bo5lmWDdhIv6CPbGxdIq5qsKrgDbE/M8xwNu/GNrhNj/wAb42rZ3o06RJBhjxhWrbCsE2nXYkqsweP1xOOjrg/BQhb6ln/8kYl5HOJpAIhxPnioc5KwJHN/p+eGmqYLyImu4YNtce3B/vgjg6maRqwOpTgFmOE8lnZJnjGbfRbYVcsdbPEk7geUD8sCGYOorF/P3jGM34iyDVTsJvib8c/ELcn9e+JeCHjgq185pTVUAJtGJ7Z2oZJtNhG3tig+VJphj1XiP1xhvLZMMgLrpCcfr1xfLotR3AfDsgyA6vx/a4/rh5+ltI9/Yfo43qZsKqnTI48vX2nGubq9YKzJHygSbgx+cYovhUTMzVJqsQdmIHpJ/vh/IVWhlYahp34ExucCqZUIS0iWJYiRABPE87GTbD+VqKdOkmBO5J7xBO3bg9j3309H+wRg+WGymVClSYkGYHlzJH6ImZGHBWCqJiNR2BH4jadjx+tpOYqaTMNsPxaVMxE9pIsOLEwMESvrpxM2EReTMdMg7yI9+DjppRVIuMTHi2cJ855ufsRHsNsRAzaCFVayuIdSbNeQJBF52NiDBwLPs4MNquDvYWtsJkW9ve0epnGpMxAkHYg7W7jn08+8Ywp3aOjdFLawJ/ZQlyVUUUPBbUzGbcQNrTf03wpmMslEhWaD5Hzji6/b04Omc8Ueo0fDOkkCTPNtzx5D+mKuX8F0mVLAkbsWPtFhO+5ta4kkau3/ACYoyS4J5ykrIMgA7e/cX3G/l2kG/YrxA03dIYuW4EiNMRFr28rX4xRTNfBTUxBXUoPSCWljB1Egeff1xy1LxQtnw2VDQTLGCIU2cnyiTf0wopyTTJ9QouN2fRv+rEVkVgAu4m9yY/ITAjc4PW8DDa2W6r1G9wN7CPbfHPVayr8OpVlpXYC48/LHRrndNGVk6k0+2pTJ9AW+uOJyT5OFOyPUy6LT1E9RJgc/qcI9XI2iD7TgmecsNTWLH/OE6HiEdJGpNxPJM4yqzJvI7Rz+o6TKuY/L8saU8sWWW5tJ4ucYogEahuDJAF+bTvxgv76KaRuGknysYEfrbB2NAFp/BMjY9Q8+k/ng2W8TJgC6jfzn/E4ZzGUKpScMrjUliCDcEe4nC2YyYparyZnSosDB+0YHY8j1PJmlcdLFegji/wDbHsL5bOMywSOnSoHa2r9e2PYHfQWPUqLCZg7/AG3wBssxcsm3I/P9emPZWp8QmAYi/wDTHkr/AAwVM77+X6/LFOXk0wUDmGNMqViLk+8f1wkmYDwCD0i32xvUzbNTjn/P5/3wILpGrgccn9WwWF3wbDLoxsYbg9u/3w9mMwE0Atvf+n+cSKNcsCyD3j9foYIcxqUAiTeDHpOFYjSvng5MNtH9Zjtvg/hiEMG02I3wXI+CGAxHTH9TzinQ8OIYaj8uxn8xMg+fGLjpylmgWeSDncurhkAKrM+l+PIYPlcooKqUIK/MT+v+cVPECuoSI7xH1Eb+nM98AztVWq2PzACRttw3H9L840lpNFGPgANJJKECCNu4w+T0kT5e398ILmd0J6NUj0te/BuPc49UqMSLGIA8huJJ8sEoUaQltCVGApkRJ/U/1wfIU5UPvAIv6nf8r/eRiTWLKdzvAU9yQOPX7YtMAqKm4tuDeJ3ERtcg2uJ7YrSjm2OP5OxTONJMwbz1RA5k7/LvuBcbRAFk83KEQTMEWCE3MErUEATtvbHs3VOo9yCbqwkzYARvJG295PRhKlTIAIImwDCSBIudAJLd+pogz2ONrpnUlaD+J5uLFgvTMTqYzqaQdwIB6okgADTJiC/i1WkwJUwwnuZCqCtgBqsR5WHbDNbRpqm2ptBusEsxgvaGaFEAggL83YBLxKsGKgGBACibiJBYtAvMMATedhBjekzHjBX8EzC1FErLek/yqSZmd9U3tPeMC8U8NKk6Z39RwfyPGF/A1WnVqF5BCxeACbCe/wAwjm4FhBx2dalTA2ER7CCw3FtkP9r3lVwTNO7PlWezLI1rY2oeJ1arCkmouxAGgmSSf5dvO/byt3S+FZYXqUlY8ltcD0CyD6z37Rin4TmaaFko00UQI0qATJi8GWF9jfBvghLTkfL/ABTw7Nov8XJ1qqnYwVQiIM/CBvawkGItEYH+zHj9Wl/C+GsGdRIICd9cbt254x9gy2bqJSgliWLQU0q0bjSrSGjsfpeDxf7ZZIVULnNhaoBkVsuUcwIidevgx0EemNoPT1I00Zz05ReTLZtShJux+baB289xglNmFN7ktAGn/SSB9SPtiB4N4hSpj4KkuyiXe3HA02NhaJEX3OHKPiEg/MruZAN9vlMd/wDGPmeo0lpz/HgxbyU64AJkjUG2PE3k+mJ5pvUgaZVST07x3H1P1xt8FqzMrHq+E/VYf/WYJ9D9seyOTIKkmZ6VCkoWM9uLDng45/piZuc4tGqqmRsNQvY/14w5XpgaleASSCALkWv9MK5/Jr8MQAw+bnljBBPAF53MeeNP35naanSQoEi+wjUexMbYT4wO6wNZ+uxVkiRp1Lb5INgPfG1RCbg2YSW8gAdzzfC+TzALO7EqoUyBHltPaTgvhtQkrT6SoLC4nV1CPS30wkgQpMazqCEso9BxA5JCnGcFrUaLWqa2LGeggRA7m5jVHG2PYuKTWSaHU8QEsgOn032n+l/XGalJjQZgpYpBJ/0je3IAv7HtgVPMUgwdwIUifQ/n3xVdPg12VT/CqDUpBkAGxHsw+gXvi6vng0aEcrS+IkraDscJeI0akyvUJt6c+18UaeVNJtQINI7SbiZt7QR6RhbN57VdTCzAI2g/1Mb4l4F0FymUqAqUglRqZQfLjzsfrh2jlPiEmmDdpEAHcGRA7nHsvlvkKWsNonvisMsaZ02uJJPmZ3A7jacbw09xVAKTGNMmPKAfdSJ/P6YWzReCdVhES3H+4WH2xnN1WIbUUINtQVx7Qw++EwhpC5Bpt3E/UqxI+mO2MaKSBnMN1K1weLEgeo+ZT/a+JeVz5XWpO5MNuvvGxkXHN+TZ6tlkI1UhqAMchl7jVAHt5+4mZ0RUUgsSZDA72/FwDxcRtvyKaNEkN08zKjqgyQLzzcd5s1/fDFCoy7NC2Ec/KsD1t9hiAaxAIgqVcMp76Z8t42tcAjiFb/6gAZE6WMgTFpEAHYXPtIxO1A4nUZfJBzrJXoIjuxMWHFiN+L9sMs51WiZA/wDYrAFzsbcyBw2IvhWaJKxFlbSJ2sbnzGr21DFWrXGrTLSZtfaTMTubqJ79tIGIqmVBUJ5gk2tMCJB5mQYsFAB7zBkxYzc4w1dUAyWgbEjYEfisDyRbvtQzNTp0/wC4Tc7khVHlf2AMecPOZgE2Ei153va8yRv3nzjGbOmAhm/EwSxH/wAkALM/6jaQDb5iYG/tiePESoGqAyhQRAgFW2tb5vsBE4J4nmAkwJfUsATG8xaxtHkNpO+Iz0yqDcm5adpkx+j59sdUFgx1Hk6U1iCCtz0iOTc/eN/LTfcYq1fEVUS4IhhNyLQBO8mBJ8osLmeSyWakKNRAEEkcxJ43+bnc4Y8X8Qmb38h6EXO8Xj29MQ9O2J6m1F9vHkXTHLBpYCfmuYFpmLxzNrjEjMePVN0dkOrVINz5H0HPmcR6SvUveBz7mw/KcOJ4fUIssDjtiJOMTnerJjdbxjMZto1lWAksp0iQDLGBANrx+Vg/ls7ntPw6laKR6WapdbiwCG7GLmyj1uA34dkUp0C11Jj4isLn5pIMbWA8sLnKM1O82uSTaTBgzzbfyGOV+oadIhzfkNlP2bp0hqSrrZh/9jKoJ4Ow/wA4XHhbqCzwSXiVOqN4EjYlhGHqFViilQpNrGDECynVsZsBG+N8x4wCS8KegdMAbCCYmJkEzjCeo5O3lkumrA+FIKagxc7k7ERYeYNx541agQ/w01dYnqu5lgSBPyyLek98DWoxhdJY3gQfyEzYHb74NWASqDqDMGYtclrAwZ2F1Ajfy2xGRcoFm6prKUpqNKQWZrEadKmfQkQOwA4xqydRVVJnbjbkn74VydTQ5WB0g6tRhdUE3PMcDyxYyteaSsBJMm3zG5FpsCbgee+2KlhIFTywNPJEIylREwzC4vKiPQAmeST2wbIVQcu9tlCcqq20k9yxCk/Wex0qZhlSJmppLaFv1mQJJ7RA/wCYd8K8NCVKgq1lNIwuozqkHUrgRCkESN56t8OPLY0QPgRC9TBgxEC46jNuVgX8gcex0HjGQOljTDlOhi0L/EgGxaSV0tcjkna2PYrKM2qA5rK0xBpGW5Rog89J4PkZ345oeH5x6qgGmvRIH8220f8AaPeMKvl6XUQWtbYEiexG4xtQ1JAZwRaGAgx2Pb9RhrBvdDyUKdVGphhJJGkjcGRx6Ht83eMSc54N8OoAwgLcchhY27nn0xTzLMXVwDoi7ACCfPmTPPn5SOtmPjqCzWgXB29Z4Pf64aVg0mU/D6lOAdAAA7mx9PvthfxjxFWEK0m0gIWJ5tqIEenvjQ52IQHYb3b7k7+gwpmaSEkszM5HSpKFjG0UiTeeSe0474KlgayRvEfEYkyu1ljq8ryAPb774S8JzpQkr8UWEgEnmNMFwD7kjfzGK5/Z81ASTGr5Z0yt7+U+UCPPmV4q6UqaIDLglpMAH5t45kTbuPfRWauh/wAR8RZYIlSYAkAWi0gFrDeIFxeROCVVVirKygEWE6bi40xaSeq20m178tkfGAKjFl6nI3Y6ZNwQjKbKO0W9sPuwYhpJOnbUCCCbWaPXSSD6zamhIo5lJlRBJ2BJ1QImLHiNjJIA7jE3N1jYbiIHKmCORA1Hy2MwRMBytmzIJImADewImD0zA27Ge5Nj0cuWpjXpeLyWLGY3AUSSCfTiRyigXgebmsA+5UrIkAjSC0Rufbz2GLNXNdUGANIZtpiCSDqJiW2HLMNyQRzWWzGmulrIykiGtqi4kCB1G5iB5xi74iQWQA2ZwPYkw0iLwLWsCO+M5LJUWEzckEzAG4BECY1CYtY6S1zuY4xIz9KCrEyzEiLyLbzf+USBsIHqcVPiNI6VAaJtckiwUgli3nYbmwbCOcb8ewQXY7zK30qd5439NsJRLUhEqC8m+qyzxIE2be68+nealD9mWq0iQt5Jt5Nf3sR6nzvC+NoYtqJOrSQGnSBvJMj2/mRu2LPhf7Xvl2immoGJUsTxPSYMjSbWOx4Nqal0KVPJBzmTCGIIYRPHF7Hi/wBvXC6ZZSZN/wBfr74+hGsmfXroAG/WjdY3+ZSL8j2O2OU8S8Bagd9ScGIPeCL39CZwnZzyDeFAQQcVsunWBPsF1bSSQp3I3jaxxCylWCMWacszU0nrILEfMQAJmL6fxR9QTjm9QsIxs0z7lgdIgXWZB1GL3FiJIiLXaPPX99kVBA6lIHMkAFWiLTaI7eeN3SAwZSAdzAmYJBB5kTY2vNpON6+dOqmlVw8QA2mLaTNxx1CNz27Y4yXyKU83rYuCQ0qX4utyY84BnyO+HM1lmqOjUR1IFUIQon5rDjY8/wBcTaOTQVWFWQvS1iDIMQLcFTJ9BthuinxWYoo6WtBggM2wOwUBYP8AjF1TBN8MJRzQCt8KykA6vxEGCVnhRPG8XMWKDM0t1mSCACZmBM+nHfsLYJlcq9essxTN2kg6Wk3j1Ppe2HqIqqrgMq06bOaiiWk/KuvTN9S2gRHmYBtodWaZLIq4IDCWO4ID7Er838x/lJJiIAJxnNUAfhoQwtqYSV21PpAsQx0xeI6pgAwLNV2pDVTCabCyqdWqVg2uOk88j0xQz2VapR1KQzqCrGVXUCILXgCAu52VudOKxgd2qHK7fEpq6rLGSSLE7yWYmY1Eqf7gxJz2QIZSAdJfUQWEEExq6drKRBuALRN9Gr6ViNQVCCQYKxJ4sesE3HDGbTh1KirDFh/FURqtZgZG+ksLi8aSp74jKQ9yeGDoVaiimrNIh2mSIlywiPnOhgSo7xcRj2M1a4emusXUaNJEEHSNLTFrDTsYKzHOPYdbsks6Cpl0VkIJNNhcrA4sTI849xieM2pqvTaNA/EzGwAg7DckGw+5wTIZ9BFybEwV+UXjfccf82SzkVkV7dMlyANVxInTeL78bmBEXuNPoxkqlRHJpEvTJ+U/NEcrsfQfTDmVrLraoikhj1LFpuekRN79PP0if4ZRRhoexg6CWKx3Jj0i/wCYnDYf4VQqJibg8QItI894774SdZEOeIVwWCU0ExMSqwCN4FzbEx887dAUSDJUWnkEKdRn++KVdx1zNjAIPlwexuePLacclmaDNVLSFEX1Egc2KrHpvjsjO0VHkW8X8TZX003qAndZIiYEAKSN/cGcSaYJclr86jBPpEfMbiN5I7Y38Ry+kgqJHcSADzfn/nABVmNpGxA9eRGN08YN0kESC2qBMngRBt7C8fW3ZpasN+OY2DED5diZtO3o0d8By4BXUNpi5tPO58/qBhR83DfhsZM7gDvYmb9pvwIw0m2VaSOjNJ5N9vmAJB2uYgRtFveBbG6VykagTqI1EEl7GFi6kxPvEdjiNQ8T1WPJJED7RIIHrax9QTN+LlhBXULAywBPa06id7ztbaRgSadCdMtVqNKqCCWR1no37XUM5AaQJnfya2H2osUp6TJXTDQCSeoJB2uY2mZF+cQ8r4pTqhQ5ggQdRJuRE2USSLcWmScdh4IWKBS0svcrOkHvvceZmfPFSRCZIzygKACAWLb7HfkEFoBAgcEi/MXM0PiEBNRVdJso3LgKeBMXH+4AWiOxzXhoDB4IswIAkDkwZsfvAvGFaWVpAyxUD4keW0lSAOk2tHyxA2vKwDycxT8DYOoCwCFA133g39Y3/wAwxkv2dWAziCDMydoJYMY43kz5xLYuNmAWW4sHMiwkBdRtvMewB2kYJlaVm1biQTfhEDRFyTq5/mEXnC3D2lXwTJqgkiGU32JiRvF5gBifPzvv4/l1YMpAMi/t59+3mnngP79BS8aumbTNhvF7iODBHcYm1fHdczB0sQex62EfQz6TilwZyONRCKhXe/1vivks0QxYMdQsV1fhlliBfVrDNB7r5ESc3nlp1dZkiTfnyPrH/kPOzOVhmJCgyw/hyJIOlSBedRamekWhjwcc2vFyVHM34Kmap1ClNktqIlGMiJViwaYAmIk3g2tOGKdJa1NEUJqUBVJEx0kFm3jqbSN5ZgIlhiRkPEyuupKmALEaheDB5vtI2YRESAvkvFAGGo2ZHB6ouGlWJsC0uWDcGLQDPMtNhaGs24YlVXTpBcmAw3MqwXYWAVY3YC5OMEqhDONCMbEyywQ0MAI2hhzBA9DEqOatVWllbSSHVtDSNUuGAmdzxJgeeHFzavp1yygaiDdrkXA5azH/ALeMaPRpJE2dBQzD1BZ6rx1ausBgVeBKzHSCQDGwiMEyQCMfhtpVyoDaQGBJpjUJkKLEgAmA03tpkfvKkshi5B1AkjTB0wq/MRJvf5RHM+NQLF/mCwGjUdOqARtcAEAE/hvziNrLUi1VHx9UaWYDqHyqY6raR8wIWJEQCJscCy2bUdCgCVWdeknvtcAQ06hHyidrAPiAp1lqBiAArNHUxBUSF5AAlLiemRwMJVKsFWEkuhQAGyk6N5NwQx0mReO9p2OqBtch/gMrvOzGR2897gSsQbgkeuG8zkwKYWAYWCGIUB1kssi8wWbtEnYiVc4zKA5FQaWsWBPXqKgHVYkzJB3GsSdjvVrGmzHTNPUWe0yranSZ4Kmb9gRth7MWLgK2XXpdi2oiUWYLD5mKxc8GNyAeL49iZmMqtUoNSoFbpY6iI5BYA2C6d9remPYW1eR2+i9QZdbqNACgn8QkQSBpBgWbfABmGoMTGnSIkbx6/wCqQdhuO2CvlAtLVKlnASBzLEk6jA+WbYYzlFWRDp+IBKtIM2MidJnYxMmwJ74z3dFJszSRCFeAhMGQemeFIGw8sAzZBtUBF3IjcS8wSbbbe55EEq0BqQJIpkCViwPHVa3sNrTOB5nMUqlNgSVqoSBIPVBOkG1iDIHuOLANjTagNMqonqJmxgGLCZJO3P0wlX8G+Ien5oPYzF4GqQtuTMeU4Dl80HK6AXb+VR1AxyPqO39HmGilv/FH4hJAFza5FvKZO53GLjNxyxp1kgZ3wxwNdWFUtpURyBJgbQLf5g45zM5f4RJKyCekkQBxtN/edriMdH4pmnrFesgdWkmfML0zuRB33Y4h5rKsp6yegHzMgj6gsd+beeO7SleTRalkmnmXDfMw8wbxub77nb+t8b1EIvuTzvI+pPtMbjjBXpKxJJABLBdgASLCOFJBFtoPuvmsxBlZAgSNxBAMnveb+l+3YgckHTp0ysAwQPLfeDb248serZmmB2b6A22JsR9PpM4ylPUmogEFiqIDMsRO6mwAKnuSUHNtsrQat0iwuCBKgd9XQqiBuZ2ExbDrtk7vASlQZ4MA+Q39QPp1CfPgnr/DWelT5O9wAZB5nTuO3H2HP0snWy7BZkEAlACbG4lQJU6YMkSARMEDFSvn1CaQXJI1DUAVgoDBkXlSNiRtJi5ieeC4sq/9ZbTqU7FhEzEhjE3kDt3IGwxpmc80TqkXN+ojUTNhv+G/Y8SMc/Rr3AbYlSwG5IYLGnYGzeX0x0ngPhwJVje+osJmFgC556RF7Sdjc4tGiKmSyWn5eiGJI3PVpiQdzMCLdpIJxpVqgAwSACSYmADr+p6SZ7iecHzmZBsIuDqudhvHmSNI9TeQMRjnNUyYJD+11gdrAST2kWEk58s06PeJZkhRcAahB5BE+9pae32EXO53TTJsDqH1ILR7EGfMYfztUN1xIWkdUnkgzYfzSWN+Djk/Gs2dIWCZMsfMywk94n746Eujj1JAq+YDA23JAmf5j23aOn3BtOMjxFkGk26SsxuCrr6fKxHJkdxaZRzRBBB7xvzN/U/1wRK1Ws9OmihiTpRQbGT8oJO03idye5xew52ylmK2pmI1KpEmywCdg0QFGoHi0xhenWJBkiYsDvuJ4t8vHabQJHlcvYnULgHS1pUgn5trzzE8GYUmz+V0iYIjeYP/AJAQQCJkWsovEmNqWBHsrmTG1qekyRt1BbRa5O07+kYLlM0yrrMGDpBldoJNiZMgkRE7+eMfu9Qq6jUWQAGBAkMvzcg2sW45xtlsnCqzsSbF6eknUp5UkgNaVIOkqwjzBtVWMIufI2IVZaDt8w8rkdIi3BHGNctm56RxMmwmRfcxfgz5HghvNeFBaStoClSVYOomCphX0MxDL8MiCwZZ4NipXRRGkaWuRplkJJi4qSZZRtqvOwucTtiHAQFgpnWrAsApJCzaSOCYgWmx3Awb95CpoJBmCLmRpiCdMQRsAe5tcSPLsRpg/wAMwbGRpLQf4TAaurVaTBDDg42WsFsYlSIKFkImTEEkRIItPIviHFCKuW8XLpoaoQVH8Mgw220qNTDr2JAht5ABp0qtRlSpTYmHpAkoXYMF7iSxIYyYiTFhfHNaxq0klSYhoAEiYBmx9iPtGOg8JqNSJN9OgagqHSSOkXb8UFmBkH5pAnGDhWS4tgMzXJTogoGtF9JuAA34RAHTt2CyRj2MZiiAJGhmiJAkGPwgD5TpUtF7ARvA9iPpidlBKwneFXeRMMZW8DsT/fnHjmhUpwNxeBf1I7jscYrlDUjWFkT0qzRAYEs0AX1H8RPHAGMrlaboCrszqCCYIMEQDpgyZO5IG206hyPTTplAg7KC4YlgG0A9ybFJBMxO0D5b42q5xQ7DpULplYYgkBQZ07mbyY/utVzY0LSn+IIYkeu3pAYwOT5DCFUuXaoogD5jEpcfivEnaDvilFt0xWXPDqAZwGrKlNjJAkAc6RTHTsCSRwOBGPeL1lGoKxdWcKNUg23sdpb0sYjGlTLJRC0Qp1sqvU1MOklj/DU2ELABne4NsO5IguGqLoFEMQDqYmrqbqaYMJBOmJBED5oFPLyUsomZfNU0kWYq/QoUkDTPzOODAAHLFLj5TG/aCm8OWl3Ygs26gyAFBt1AdMRx6YoVqhd/iBOi1QCY6dPVItqZRKACwm3d9DXWpR20u9MBxpGljIIbUCIICmDvfecdEa02F4INfIs5ptAl1AAECSqwpI2BJBEncgm95CKCvJjVpfRMEXsDHOmZAnYFJF4HYj9n3JFJiEqa0SWjUBDfKrCXLtLTEDS4bSbYn5Lwv4zo7roBUvKyAvTIfSbMupXn5ZCndjbrWrSyGR/wj9lEzBoJEAh3fS5Drqc6ShkqJ6AVdCI8wcS8jmlWo9RgDTpnQpK/PHV8RgSbzDQTEFUmGE9hlaTZeg5pwK9VHKnhRpbRbsuoH/vHYDHO5uKhdNUslNgCGSKr/DCg1Q+zfF0sWkzoUNcK2M46zl/IdkWvl3moA7MV1Eybg6tLaiRAOoi5i7+c43agzAF92AHeG2Nv5jpHPf3uJ4PqSmAkNW+CtQEGQFVi4gbltKAr80iN8Ap5RqjSSEVGJdmmU6gQSoF2klQgkkMu7SMNaqfA9xjwbw01P4jWE7EbxJMT5ACe7HjbpqOZCoNGkQP+4dUTAFhqvA5Fuxn30QiEU/h7K1wovLMfmJVRaSWNQG5k40qudZZZ0GCYm8tUXcm5gRciYtN5lzt0b6c02bVMwX7BJiwgEaTImNtMT5TEnabmEIVKYM7lrAwOoxBAAl2uCfxQbQMMjMu9VKc00LkJ/EbeWghUJJEsIkC2584Pivi5QhB1Nq+HC09EH+ULpF2JKggba+5XGmnFl6k0kOeMZwUl0ap+YkfRf6KPWeIxx2ZzJJ1sDocsJ/2xYeYVkb1I4OPN8WqKjkMRI1NFhsEH3j6YsVMuoymWeoOli7mFjSGcUkcgASf/AOYmeZFjJx0pKPJwye4jp4URUCM4UMRpYXB7ERuL+ova0Ys/s54S9LxGkzDQlOvT3IuTUUKO5udUxZQeRGNfD6RB+EwE3IeQ4cjq1D4moHUJaQeDYCSOuyFZDUpk/MtQ1QsEtqXUoUCXbdj2i+w6sYz1troSSOU8F8IZqJBvDaEBkaiAdQiQRBAMzE2JFyMU6BXT0TQIkNxBMag0abSZNlhTsFEdPmfDXakBSYDQ4V1gfKSq6mmD8qjUoHUzAi04UrszHSFZoQApcyRbrvdVAJAa156dRIz9xNj2+BOlkoKsWYqBAV9UxO4gxbSDrBGqD5QzVyQp6TTJ1LUPwlK8Wb8QhlUgMG2/DsRG2aY67iCTAAFx0knULXLTZQQNSncmXfgMqgg6mRQTBBhSSoMdpedJEEFZjbHPLUd0mDVYJ+VyTTUmzPIDBJ1fiBDqYaAGjTqNryL4AlOaRDj5TYhQD3LIASsAAkpzp5N1fpI2m2yw8AibfMuoX0wOmflJUWgElzFE6lBluhX1tEEwQdUAXBDQRLQDbk17ngRBq5YxB0sjCVcaiF6VE2voKqAReygyzIQSN4RVMwAGALMuoBwAkkrBOqVkgixBsb4pVBCiJEdoAA3lWp/NJjgA9ycFy1UBpKj8N40kapRh0DQZDFdJ0kmCL6lL9x18kkXLIxe+ggQLzMnUdLKyiWmwmxJiTJjoPDKZXSrIGpvSYsR0gaRUYSAQikuliAtydiDglTLUgmkhWchYF9d5+VpujER8pEyCoMDAqLSoULGwDLpabBdOwXaLTbRHpnPUvr98lI2ejDaQuqnNnQa5G4LDUWkE/MwiZvyMYVq+J6SDpIRrrvC/6TaDAidmvYD5cexlU/H+haHfG6Pw9K6EQtpDaZMAqYXVIXgkD3wr+61KLioDpAMjclgI1QDwdaJBtLFRJBg9dIqK19WojvJghTNitr+95kjDX7yKbKrdTIg0KdtTEgPPlJjYyzGxgiU1aRTpm+Y8NBqVHbSG06zF9OoEsD1SVBFnBIO2NKOXVT0knSVYIBKlxTClyv4iIJAuJJNzYuZ0QEICkQBsSGYGCkGP4Z6Z2IgQZvhSjRh7TCgkSbb6NvIC3rfaMQ5VlMdZFWyaM5DaWA06WDdVQrdU1AkBYjUYt64dr0zVd0BkmQWUESzgTC8GGPPFzYkq1anwjIlkl0YEDUGOqNyZB+aZMkGYth3w80ytWAwA1M0EAkFHZgCdRHQjEnchSvMNWZUgVGaGQQo+gs1KWtMwoAFPU43gsDI6SwEEgSQnJKtFGpQpVQG7ajqG7n5COjkdbcLGGsnmaolQNNJySRabLCizm+olp5MzG2JFLNIqmn8R+slYKKNiNY1B2sRJtF7mbAJSbk0n+5E2Gy1WCaqEkiFlmJadLKBBMwdHEFYG2KFMU1pGlpgEKKlQXbSAZAt0iQygGCxJO7gLP8P8QFOvLwVEuRfqOkr5wdRaI/lXucWc5kKdPSikqQ+0DqCBqgBNxpBJJtLMF4uLTfY4iNbOirDRNRyiGN6al9WkLsQQiJqj8BFgYKwohHYImkMVYmzydKnSsrBpgMWhhzeRGCZ7xR2Qo7ro0rDaAPwkssKshQRNo+UYU8MqCoHHSr34JFrmRyCJ3JvB88PcwG2qITE6dwIkHqi1jMReVkRJAAJGCatKOzwwdl6iZmzA6iNrLv0zLCJMYHRoU60aFkSCALEyQ9ySDBi9532w0iEOCOhnDEGSVUBTrYCPmgkTe20ReU80OwH74pvIqbhSQvUNBLESRYtUuvHxYsZkuVy5ZKyBgKk0ioO50jSx0OQSY1SAYYPY2BwjSzi1FLUxpQUySLQydd5jUCCWYn5pE9U3bZaZWmPlLEg6gWhkLaoMkEzpEFIIaSWMlbvNLoSebJy0dSBekhlBQ8AESFmAARAjYgqh0qEYYD+0OVD1VzdMlPiMdYg2YHU6ssWMnUARDLUg22aev/Fam8TOxXUGAIvOosv/AO5F94vq2lTpH473kgxIEGzAyTv3N7DF+64yE3ZjK+GD47AxpNJkVFlVPTTNOosFmBBpUoIOyITB3D414bWNan+6FRTZgknTT0JpJMuZKKCakgQQQOkzLFqV/hExJWZibQCDI/kcauBFjxALi5oqTSqLAaJJALXW0MCbBgCJuCB2g0teS5ygTTJuTo/EYA1HqBZdiDYwNDVNJMFdTKRI5ggaWlnL5HXUXQDpB0qzJpLSyypBvPAdZHECJBlrvU+KRBhSGb8UA6jINt03uZYxEnGchV1VHV+koZDblRKzcQWX5HA/3cscZy1U+EGA3h1BqK0T0wF0MG1nXqPUqrot1QYgkyFOmSWUqLTFRQgsbo5m4Pw2CuGQiGggkbD5rEw2iqstDAEkgrZiZsSNQAJ307AjcydU3PqkootqBDASE1K9SkAdzDCiFJA20mDphhNSY264CVvDQialLaTAllcjfpvrgEQRq3EPeCZ9knPxGVpIKQy6WIJVCEDjTvrUCYO/BiWKBaPhwNSsNDMBrBMsyGCRpZo2I2JO+ImT62ViohDqZkACkIdRDoYYyogEExJEREkUpZb4Jk+xqllwv8SjsOsh5JUGQwE3jp5JF92Aw1nswVYCVsm6rAXrugDAgm6tBF5gG1zanDsWJkrpk9UHXovywLEfbtjQuoqOpVYMsvuQQPO0EGVIk3/DjPfbF0JUE1TvxpaCR1GBYMSRMi1wQfMNtTqstTSQx3+UQxkwT03Y6tPJPcECx2yjusodQm/DGN52DW2MgmLjvn4LWOohWtK9OoQB1Dm5B4/OG5YvoVGtGNSfiDEWJgcA7W2MQDHkeCvTYgxqYWEkmSDMDSDbYzMgEW+WRMzZ+E8gsNTcABbENdQ2+xkAC+2OjyufZWenq0qtSoCALiGLBlIIAMAyDqDBRIBuWl2VHOCbRyDQWMqGvpadPawKnQZ/FcEAgzGo+xv4vV0VChQSIWVhZJLdRUdJ6lJBBVhpE6rYzgcW+gwj/9k="/>
          <p:cNvSpPr>
            <a:spLocks noChangeAspect="1" noChangeArrowheads="1"/>
          </p:cNvSpPr>
          <p:nvPr/>
        </p:nvSpPr>
        <p:spPr bwMode="auto">
          <a:xfrm>
            <a:off x="80963" y="-904875"/>
            <a:ext cx="2514600" cy="1819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g;base64,/9j/4AAQSkZJRgABAQAAAQABAAD/2wCEAAkGBhMSERUUExQWFRUVGBYaFxcYGBoYGBgYFxgXGBcYGBgYHCYeFxwlGhgUHy8gIycpLCwsGB4xNTAqNSYrLCkBCQoKDgwOGg8PGiwkHyQsLCwsLCwsLCwpLCwsLCwsLCwsLCwsLCwsLCwsLCwsLCwsLCwpKSwsLCwsLCwsLCwsLP/AABEIAPgAywMBIgACEQEDEQH/xAAbAAACAwEBAQAAAAAAAAAAAAAEBQIDBgABB//EADwQAAECBAQEBAUDAwMDBQAAAAECEQADITEEBRJBIlFhcQaBkaETMrHB8BTR4UJS8RUjcgdioheCksLS/8QAGgEAAwEBAQEAAAAAAAAAAAAAAgMEAQUABv/EACsRAAICAgICAgEDAwUAAAAAAAABAhEDIRIxBEETIlEyYYEUsfEFI0Jxkf/aAAwDAQACEQMRAD8A+ijLfhoS9aDtAuOCSKCsP5eDahLht9oDxkmVLSaVMfO5vMw8VBaTXXsF45yMnjUCgau55Q4mZuhKAkGsAZlPlpTQ1hLg1hS2esLSc2mBUk6QwzDGGFM3EzNNaDnDnHSAlINzAmJl/FYEMkQ9QlOXJHnGu2IZmYMGTVXOExwazM1qqdo0+IkoQGS0KlTuJyKJrHT8aN/WWjVFPRdoUhIrUwykSwkOA5jPpzUzVhhwiNJk6kLmISo3MNzuPNRirGzg6tIJkrUoH+kQ3yPIlqck0hzmuFlplsGFmMX5PjRp0tax5x7y8XHHcV/2LS3xYszPw0yeFTq5QNli8RLAQUkJG/SNIrG17x2JWSGAjgeVmx5ajjj/AJGRxcXaYjxLqINxGfzHEKlqIS4BjWrmJ0kbiM/mSwtQpb9yPoHhL8VySSVIbdbMnmMw6SDZoGyTIkkqUUkv0oBuH5mnk8HZyErPDYeTMLwflUsqSCaPQCxAFtqGo7DrHb8DAo4qoVk2OMPLCaBnueQ7/n7QJjgokkkU5ew/OUF4WUl2e1SefRI2EA5nN4wlLEg2Hd6/npFD8S+kKURaoKBJag3NAatQm8Dz8za7N0NPWOzfEFSdIJDEOQD9X6Rlcbi1OzkB2DttcuK/naBXjQh2Dw3bPqPh/NEmWzNAuInHWo+kJfBwAS6lesHY3F8TC0cnJiXzy1or5fVMAxeOXq6RelQMeysCVqg79ABSHRnCMFFuqFTdmqHi6WVFLViqZOWuui/OMtgZTziRVTxrZeLmkhKkMBuI4WSPBRpWx6dmQx+QzZk1yogcoaYbI0IANXEN8RekVJxIAIMNyZJyVNmcUnYJNSlT9IAxSgxFjBk4sdQjRK8Oy14fUsallLvvUOwjtYcU8mLjB0Suavqz5phpFSXJi6Xh0KBBgbMsUUHSkNePcqBJc7wyOPInWQUrQRNyxCUskQqnYNQUFAkNGln4IkPCjFK0kPDIeRxfEbHyJRVeiwZtPXpQtXDH0PK8XKEoAHbzjD4WSFppDnK8OEppX94X5Ucudct6G4pe2h3+q4nAizGYojzgTBYkIJCt9/d4txeZJANHZx6fhjm/BKLVJjbFeZ5hpSw3H3tAq1uFN/SC/Jy/3DRSmV8SYVKdg1O1Se9W9YukTwegJqd6N+yvwx2seDjQPYrGUsniLByo7Uaw5X9oJ/UploUoAAh2BFRcAVtWm1SYsmzviEiyQ56m31JHkBCLFYgqUQGYl+yQSXPJ+E9WHOnTjFQVG8Q7LsVMSlSyt9nYGoqe1fRtzAWIJPdZdRc2Ljc718vWK1LqkXCbCw6x5Kna62D8r39fOlfXW+SBcS/ELSJYCSws4BJPUt7XjO4qSynreoJceUaaTh3bVt6eXvFy8DLVWkcPy/IfLjRHkbbpCjLAWpSHBlsKwPJkhKqWEETpwWQlJqYneOS+4UYSG+TZcuqtjEsRJOowbg1KRLAfaF02Y5MczLkeWdyLeNKhPl5WlaSHABd+8bfCYoqDu8Z7BTtNGBhhIxISOUXy8Rzmm1pCsf1VhmOnaYSLxRUaVEXT5uuGeTYEJQeG9XiTycLhPku/wHzi/qLsDmMorKZvCCKE2fkeUHY7xCtEpaJIKqfMbAHd4qzPJwpLihgJeUKMv5i3LYx0sP8AqKxfWS/8EqEtibB5GVpK11JrBeVYYBRdgIblARKZ4UJS1Yln5E+Tpk8m1phmYUSdJjNzsKuYqvrDBWJqxME4dPEAfl3Ir2hvh5XGW12ZCfEMyTKipJAD0rDCQyCoGmmv2+hiOBzP9OC1X/PKF2bY8rdZYF/KgsejfaOvFu4xb33+wy3ouzOcyXcDiFOVv3itM/WnSq138zfpSFH6sLJLunfpcGh5dOUFYjF6EuG2J5VIem14YsSbtj4Jnqp2nUHrxbF3V/gesBnFlCXAe1H6gMOUWS1axqPzKCva/fb0gfMpoSjUW2pToK1pf3h8Y+yhIhPzIiToTRa6dEpGl696fvAnwgkAbge4Zu9vaKsOLqIcJBIL3LkBn867Cvb3DEniLAPwi5Ia/wDnkIZJngqXgwUgqqT5eZ84liQlILX2d+tSPWkSwRUS5/x5ij/zFeZl6RMsqg6Yn5EpUwWXiipTQyw+Go7xnZy9Jd4qTnSxvCpeNGWVTfQ5+MpTUvQ1x+IKDeFn+pFKgQTQxRNxxmFoYYPKgGUqHZnCK4oepKCqjY5RmhmoDnaPZk5IJrAWDmpSikKMTmo1GsfP/wBJUnSJZythmDxJQxJMG4nMXS4hRJTqAcwQiWPlEdRRnSbRHK6OwebkrrZ430vNyJNEsSIxwyRgCLwykZkSjQfmEc7zvHlNpxGYXxf2CZuKJYP3gbHZnoYbQJiBpVVV4X5mVG7xzXjfyKL69lDlpjfFY1Kma0UysSklhWA5I4KcoV4PxEhGL+GtA+CFMpYf4n/O7N/2tbrFXjeO885fhdCpY+a12G53l8z5kAvygfK8zUg/7jx9ky3ASRLSUaVJUAQqh1A1BfcQh8V5NJopkg8hR47cfHjjjv0ScZQ2xAtAVL1bEXpQ87QLiZKvghquCCWpUUUR+Wi9eG4SlL8wxZuf5a3eFwxUz5Ca1Z2FH3pzKopwfePIbH7gODk6VMLg3drNbq1OsHTJyQkg2t5B9ucUKAB4gxAobW69vtFWq5Iv8wD3cF/NiX6w1KtFsVoj8YApJsx8wLfX2hTi5nxVHklTkPQBLv5fL7R7PxOkMzioZqpIsS9a06UgLCzyVKCWZTilWOkMTWgcwaNYdipx0EJo2gKJoHKXbqwb1EM8qwWpOtQcGwZqbRTl2WqmOZgZCSNI5sKk8/3h7MmBAbaIvIyyuokmTJWkK5s41AEKsZPIEaVC0kQHi8GhUTrJFOmrBwyXO5GQK1LMDzsKRGrGVpSDCvFoSDHSxu1o6sskH0JcPJUkuI0WBxYUOIwmxeJ5B4HwSFqVWPSxqv3FS+xocyzNKEFjGNmYhSiS5rDXMy/DHSsCGFIRxvsQ8Tl0bSXpZt4FkztEx2cQvlrIXU0h5NlJUiEYMjupdCISj1IIxXiMMwED4OcVOp4Uoy86nNouTOZWkVhs4KbuLGPFauIyViCAV77Hk9H8qwKifQhRJcFnL1Bf3D+bROdVDGj9Q5rt5wuxOITLFx5wzF4sVjlHJ7DhGo0MpeMYOP6QVN0TWvtHzv8AW6iTzf6kRrlzipCgCBqB8wdnjHZhgdOnUWAUxD3e30MZHx4QjWMZi+jPt3/RPM1TMCtCi4lTFBD3CSAph0cmLPF8haZnzEvWu0YvwTm/6SaDLI0qTY/K9mLRv52KTjtFdJUd+n1il+Oskal0TZYpytizKsWkoIVet+jU6besCYrCpKyQHfyvzbd940OOyT9OlwHHSMjiM3ZTBTOG4gaGpPXz9jD4QhGCjHoyNeijErUQ107EioaxpC3FYlYSDpJUKOBcDm4qfzk7iZiUzU0ZwKMCbXqBUfzGZzhC0u7HqH+h+kTTfErjsU4rMCFGx1E0BIBoOhYlyYYZetpqZgGoKTW1XBuO4FRelozs1TLZiBvux8+p7w5yHFFkgiiajfZm+n4YCMtmSNXgcxfh/pa+/wCPBWNXQ9/qKN7QgwOI4QGqDTrVvt9IMwmM1TCSXHCPRx239oJRjWxDgvYXgJSlkjYQRMwjVf8AGgvDYtCATSwH7+/1jydK+KxTYH+T9h6xkcUO2haS/BnswxCk0hTNlFV4dYoMeLtAs6Rq+WhimPGr9D0kLk4dIicyehKSYvOXlqwv/wBLVNUwsIS/Kh/xNeZVR5gZAmLHWNfK8O8IhFgspMlYVsI1cvxCgAVjm+TPJJr41oxztUjPokfEo3pBPwjLSxhpkWAEtfFbYx54nnoJAT7Q14oxncWRuFSPMuT8QG0QVg0S1F7j89YL8P4Iq4UsHDuYQY3EKBW5c61t5Ko/t7xRHEo/b0U44tuvQHmmOKnD6RS+wqe1LdwIXrnSkoC5gUsqBKZYVpGlNNS1G1w/VQoYrxa6F92HcRmM3ws3ETAE2SGF7Pcm0e+TlLfRS1xWjQ5bjvjGYkI0lFRxBVOhFxasMBlqJpZdaCpqD394SeHcIMHLmKWoKWtOkJGw/Gh9lc86eJLGle/IQcZJSpdA7q32MMLkHwUtLHC73cN0eNFgv9tlatJB2OpjtQdt4Vy8UUy3J252oW96NHv65QSEFj8tlcRJB/pq/ekXJpaEU3s1OJ8WrUnQsJI/vF//AIjftGXzWUhtYJUjdnIpz5H9oBViaBnbvzs5NfPpAq+IOrh6u9n3FNusDr0e4kZmKQX0Flc/lPm5YwFiM3KRpUyjtUOfQ1g3F5STUBJYdqfe8LJmQoIdZIY2A57VowhEoWNTaFuMmJXxJDHcE+rG3WCsqmI0qL/vQdb/AMwNjslSaSpqk0FVEt6bWhFjMJNkLfWFdnHkQYVxSNbZqsJj3KQf6ajnbcHe/pDPDYl9BcOSH7kNb3jDf6iksoEhYoodOsN8FmJdAp33Gnl5H3MeTozTNcicxUm4DU5EAm3f7Q+ynGMkhndyDzqX+nvGRy/HalaiQ9z2Nu9Ew4wWZJSC1+IAcht7waYEojjG5brqzgVA5kfKOzwilYZSVkEu1zzJh7KzHZiS1Ow/ke0SxuWhEtSty/Xk3feAk3VIVya0IM4nsnSLmJZRJKEubmFmCmleJZXpy6GNRNSkCOXl43T0TOhfiZqiLQkmrLmkNcRiNKq2gVU5BMGp8NJ2hkZ8ehpmOcKQGaF0rE61OvnFuPmfEU7QumJY0gVllJUCnfZqE5r8E6kXjMY3FBTsdJ36PWn0g3CoUum0Il5lLTrWpgkE0Fy2zRXHkoU2X4ddAmNWg3LEP2HUmPMJLU1TTZ3FO0GzMRKmIBTuAQG5s1NzFEjAEaiXpYPbyMbHF7CnP8F2DwQJrt0vDqTKClem1m2/OcZ7D4sqoCzX/BGhwMgkBIuanoOcUY9CWz2diTxFNQB0YXq9GsGPeKzi1kEuWLV4TZ7Bz1G8HY/CpATR9LU9G5Mdx94TjFChLAglncXsWsC5Zgw9opfRiZGViSEuVEkjS9GbttdvtEsJNAUlzZ1XckeZ4WMBTJgSSsgkVAZTB6iv09IjiMSdXzDba3QNAfuwx5KzEHh3dy+pN7OGAam7wROmBySl6Xalr/TlCKVOKiwJcWe47uGIJjz4k1tZYuzF9RJF6bV5vCpz9IbFBipaCiydWoDZxtYsXHOBl5YG0lyxq4fo45wbKWVB1txKpRiKVrFqkE9Xfdi/a0ElZjMRn+QaQZksW7efaxhZhMeCK0KQ12cdOsb3F4ThsH5GzcoxPiDKhKUZktignq4N4FxFvQ1y/NAktZwz9WpT1MOsrJKgHtW9ywqfP6xhpeJ1BNaJI7tt37xrMpxRCUk0U7AdKM/vAIJM2kjEJSlJ5fb89Whn+v8AjpABLUr2v9x7xlMEorU1SBwp7B3Pk/05xpMEghRSkU9uXZ7+kFy3QqaFCsr0THT5n6DyH3i+diqQ/wATgGS3qeZ/aE+JwiAl99xE+bAn2yeUEKDiRMpFH+kq5xLB4P8A3qRqk4INE882PElGS2ZqtoRYNQN48WlJJiIlkCke4CXWsTYscslyMguRJM8I/PWEE3wTKxKlCXNVLWtXCDxIqWY01APvVoe5ggWFSYKyjCokLlkoXMmXBStBQg1cKCSTQsOps23TwYm9LZTFcV2ZXC+HpsshHCGDaqkFqOAwJ9onPygk6FTVgf3AUPvQD8eGmfeIEy6uNRDJQk0DD+pV1luoG0JsJmpU5buxJPqft1itRjBU+zb2MJGToSQkzAFf8Xp697cobYfFSZSfmWsquQlgw2qeREZeVmOtbFNmve9ge23rSCkzdQre5cdDwjmLl+g7QyCh2kA2Qn5wvUQGOp9NKm1v2f8AaPCsEkqJFKcgasbNVj0geeo2d7dbPbkKi3KPEWIJYirGxuwB2+0BO7GRaOxc3hJFiQWqNzdoplqNA9HcC3c3drx6udSn8/loBTOOqtetdrD13hblQQ3kY2oUCCWY0NhzVyi2ViRNmcIISm4fyJrA2XZfMnMhI0IbiVZkk1YczD+Vl7DTJluEjYAksTYn6QEMcn9mMcl0itcklRALJAYHlsRUdfpBEmYGFdqbM135RYcMtTBSNLf3MHsWI2G1KRxy9bk8J6BTqHM7fw0UKINlWkqcgh7Gvb3F6wFmWXpIKdlbsWJIudtvrDFSkgEAkdfrXeAVr6mhv2e/In7dYLQLPneJwBkz9Bsqx6Gj+v0hxgMXqDXZvUU/YR74qw3CmYP6VMee1/OBcmSCVVZyPZ/3iaUaZkWbnJEMLlyEgm7DS5bqTWNOJ6UMkUpxPcACz7n+TGKynFVBcMbB96Fz0jRYBQBUS6iTQbk3PlA1uzZKzSzMQSh2YX6kn8t0hPjG0weJxUlntUnkTsOZ2hbipZ8vV4HJFt2vRNKLsrwssJLtFy8Wp4jIWCQIZiSmORlTm7aFSlbM3gcTqU0TzNYSHEVa0psYuXPQpPOLcKlB36GY/q7YswBUpaVEOkKDjmHqPRxFwkLlGbNYPpJGgr4nJotFQ1drRbLzBKKNHLnTFnhBh8M0sVttUMlkswuY5XNmjX8NWkKLFLlg+ljyZoElZkpCkhBIZqNTr3pH0E4fES0j4fABUAcyXJ84vVgZOYIZaUy8QxZQAAWQTt6B94KE45Hp7PKSZl0z0zEhwAvmPuPvBCj8NmoWLdunqPaAFYQyZhSvn/H2hohAUGNRBKfFnnsEnT3awIAJ6b094DxOIIc3PqG5t5wfNytTgoY0saG738oXYvLZoBodq+f8+0M+SzAI4w0G/wC4Bf39oZ+H8nM+aBZySadPTeADlqkkauLoLX3PpG88HZeUHUQNRoByAt9vONirexl0aXL8nlYZCQwS9CX3bc7n2EVZphUsoJWUl2Y2INHcVBt+CCBLcnW5F3ABYjduTmKM0YI0ltNGLsewOz28ukVroGzJY7DJRM4SqxJSXvyFfykDHGLABDggtew2p3rWzxPOJigt6qI4n6aQX9Q8UTJ7p1KAJJJHPlYbOD6CFPQyyw411AlVeb/T0PtA61JJfXxOW63rTm8WzZgUPlAenv8AxAWJmlPGB/U9KMxqDuP5gTLKczRrkzXNgWHlt7Rl8tTcvcgfsfrGlnqSdQFjXTzpz8zGTwmp1C1PcEfzC5nvZrMFOAZXIiv/ALXYcwKRrsiQrTrLl3Z7td25mlow2DBGgcwGG73/AJeNngJhAL1Fqbn+0RPOTXQw0mFUFpHIGoG55e7esQnzwKKoYtkrEpAJd2r0/aBZ+F+NUbxk8rVEspU9AzpCnBiK81reG2DyThYxXM8LJJjl5suNyvYMuD6PnU34gLuWhxkmEmXUhWk7m0X+EZSZ2jWl3IfkY+iZsgIl0AtQNHelh/22zZU1ozEnKku5EEnEoQaCAcRi1pSYGwOL3VHz+W2rYltjqdiwpNUxj8xTomBaCxBo3SNugJXLpdoTrywgfLqJMVeDCU5a0MxNgq8CjGpBmghYAZYuf+Q3ikeFJqEuj/cAu1x5Rpssy/QHXwBqBrxb/qBQD8M+e8WOTUqme50ZSTlMwlghVdmMdOwykEpUkgihBvG68J41a5hcuBYHn94J8YZemZxgVFCfvDIwU42g07R82ThQTaNBl0vSkkUow/jrAsvCkG28NFSi3VmHc2MNxxaDQJhsSpmZi6nvRrg9wRCrNMSC6CQTqolzTm7dX3DQROx5RqSCRXh5kIFy/OBjpCkvpJSpJUX3di3ShLGKuzehRiM2TxJ+GUkAhz8xDgc+TwqXNKTQUrtQu/PrSGuIw6QCf6nApbZ35MPdoDkKSoKRUlwoCtH0va9fvC2jQVGM0iihzKSxobd6OfWPZy3SQW03b1PntAa8JpWEmlPmFrH+IjPlk3/wH5+RDQs9ZViZjIUr5jpYdAbff0jOYaaQadf4jU5rLHw1BmABApdg/wD+vWMpJhc9Hl2arJUjS5vS9q2HOg+sbPJHK0pFakkuHrfsPy0fPsAv236ch1P7x9B8KpPzmnt5nmeXKEZJqKsNmyxOE1JYsIBwSDLfeGeHxKVhoiuQxjjT8yteyCbqQLKxSipmpB/xDHpmJCbB4TzMxU5gJXlSYFpGx8L+GpCJaNKRwgesWeKUSkJejxjsL4imSlBlFoDznOpmJopTAR9H8vy3Q2MrVJF2JKZrgRnsxlGVvSDJEhSTwl4W+IULIreOf8dT4NHqdheVZ0olhG/8JYxLhC0gqVV2enKPnPhrCJAc3j6d4XTLQy6OzGPPPLBPi1p+wVF8qRop+Clzn4RQNGUx2VBjJlorXb3eNFgsx1rUmW1DWKcyzMSELOniO8P/AKqEZL8P2x3DXIy2Ro/TTvhqIJHtqIHrVvOHeYhWsW0m/lGbyrAzZs0zuZeNbmGHPwxqDECHeNlg24wPQT42ZzMMMlBSNzWBwol28vpDnM5AKAvmB7Qrkybk3NhFzQSMRnTpmO9C4cmzVA8y3vAWNxICSXJVpB5cSlPt3UP8wT4vDauSa/8A2P0hENRQA7ulLbA8NC3r6iAuhjK8VitS6OxJ1HsogUF7P5xZJnB3Zhwl7E8V36VgCapgosyeYHYlvWLEz2O1AK7u7EN0D+5gEzAvFS0qGovQByLUV03v6RGVKZNWJUkActjTl/HWOxCnS9q8TUdiyvZj5wB8cAm5AUPYe1GjWeLceQELJszBqtRvOMvKlkkUeH2YuqUw3Ll729qCAcLhySEiocX+4u0BNGodeHcpKlDU+nbtH0bBSUadABbn+XjO+GcEWDuEixJYeQ2b1jTStANK8y9453lVBcmDknxLZMn4dXJ/NgIuw+YFZjxawQ0CIUURwvI2+SI5bdoJn4og1in4qYCnY7UbRISTzjMcJtXEVX4DcRlmq0dh8gb5jDZU9KQwIPnA06cVn9o6EZz2k9DeTOlSEJBZqRlM8wy5i2SI02LyWaka9uULv1HFpUN4qXyY61/IcbWwLIsmmipTR43UsoSkJTfdo8TmksSdKQCWhZhZCwp17xzMmXLkk1MpilH7djzLEaFOCz3aLMySJnCbQEMQEMDE8ZhFEBYJAjHCXyxlK2kMh+l0McrWmVpG0Ns3KVS6mPnxxykrobQYM2mzQygQB0MdTxZxx4m132Kk/wADUAKlKTRw5HaMdIzUrmqQaVYPv26O4/A7jGYiYhpiQeSqHtbf+YT5phNUxM5FKgh9uY6GO1CanFSXs1dGd8foOojZbD9m9faMlhZ5KQP7UcNw5SWI/wDExt/GuNlFAQosQA9CWNTRtxSPnE/FGWEaSCOMFQsXZuzV9ucZPTN9BuMQNLDiHLu2/pEcCpKkgJZ3B9SHBP4YlKnalJCWUCADZnVua05UgSQdJLAAhn6Eb+4PmYWzR78IEKSzkFJO9NIevkfwQqMgAK0lgS7tWlh9ocYbEVLDiYEglgoG5AP77mF+bIKEA/3NUKfm4gnVGHqUakoarX8g/lQxdl8tIUBqB021MC3fY/WJ5ThipAYl+gejMq/nDrJvDiQsrUW3BbflW1eUZKVLZl0M8vxy9IBAY3dm/mGqcRLTUBzzAH3hHmOKCCwICen70gVecoAuI52fKpL6oROV9D2fmAqYXDPHoYUKzUr+UEwDi8sxCqpDRzHjUpfYmpjzEZ4hL1hcrxmXhfL8OLIdajBKfDyGvFMYY8YaSHctC7lQYizc9wy2iSyt7jarEd2qK9YqTgEk8Jat3byp+0VLWuW5BmU7F22G4i/5KR0KGBxxSmqqnqSank/rvHmCnrWNR06aVZmq1RqJrTlC6TNKwFAkBVa0iX6cG9BTdgOzFo98/F/YyxtLxM1K3QpIKdqm+zOK9xB48UzlUOhXI0H0hAJqU8JGrmrVUjyIBjv9TCEsUpSHb5Hc2r6mMeTDJ20n/AVx6NCrNFKBKlJS2x2b0MHq8bHQlKpaikihA5DzjEzZyVEqFbVTpApcwHMnkES0I1zF0SH9yR/SIY445xqtM9pdGtx/ilEsOmUWISVLIVq4v6UABuj07ikKJv8A1CEwhCE2B+ckgN/UWoNh1LXMDSfCqwlX6o6iT8wKkJSAAGFOm8C/+n0kjhWS9xqO3P7GKMb+OPGCo98dnkz/AKkaRpMwzKs7MkDnd/J4lN8SoUgETQFKYMDXzq3mYkjwPhw7JJ0ndzTvvBKvDkoORLBfkm3/AI1vHpPn+pGxTj0zKZvmpXR1LFDTnvbZiS8ZqdQm/wBD5iPqRytIqwA6AjlSn0eKlZW4fSDtUhz5MWMeez3E+ZSMWUKCkliP8wwTjtSiQHo3lT/EanFZCg/MkJHQBXZyftFeEyCUk8NHFi7eQ59jC6B4iHAZkQW3FvW32hliMOqbLSb6WDVe1T+faGy8llkMUsrmBRxTv/iDsLlyUppUF7bER5/VbAf1KfD8ko0oajuDuDve/wDEHTphcgOC8eYDEBx0LEdn9f4g4yUkkiOZ5WeLiq7ET+/QqVgFTPmePZeQJesPJciO+E9Ihx+S7al/ApSSK8HgZadoYTikJoI7C5d1hlOwCQiB5y5Pkak5swmZTVkskQpVPmAtGzx+GCUkmMZPn8R7x6MnI9LHxGYnLCSQAoFhQ2JIZ4irFFT6UqLE2bbufrAuEzUghCwpqOXdm3HP+TF2EQtSVFBcE1Jowrdy1fOOo96LVskJKU11rQOYSlwXsDpLgHk8RThZq3Muco/8kprzZmBi2fgphWCgBTAagDwu1qAHlV6vFsuRPIUpaQwrukENTS4oLm8M4eguINKTMSQqasKcPZv3eCDNBDh+lQ0VYGSuYiYkEHQxAWCdOpzwMHY1o99olg/lJYsEk870q1L2F4VLG1r8gNUeGSFslQJDg2DP3P5SJpSpixFGuAFAAbHVU9I8m4dWpxQGxNGZ2NOrco4YcjSmZVQLh1JBIo4ZW78ucPx30akxpgsQpaGVNSmllKHFcWsLbwKFFK9I+FzAaW5d22+sD/HHElKkBDuSQHDEbnl+bCPcZOlgXRahs4UXDAPUFvWKm/qHeixc10KdSEOWdiz9Am7O/nEl5sUjTKUpaUtVRIB3dkge/KJSh/tpTwK1JKmJBeqqjlQUgCSFKJSky9jS7A2pSJsk5xpL2DKTLjj1KWNSiFNsSB9G3gvEZgUFOoKIWWTViSHqCS3e8BHEH5SlAD1Id22uAxsd4mmQCCSAtYLgbtar05U6GFQySTBTYT+uSotxAg3KRXvVoivDEj5a0dqDvv1PlF6Z4WylhAJaqWbULukUHlQ1iMpZVQ7jlQ8t2FHq4imOTdMNMrGHU3FXbr3JiM3DhnBbrqbuHg5IlkOGNwC9SR9m5QJNQwJA1dBdx3NuYh9pmg0maUOWcGvE4L+j+sMctmIWoVYl+E3pduflASZZq/0ZuY+0Qq5KS5u9j6xDl8KE/tHTAcEaozABVoU43FgOxgPEY9RGldDsf8UgdKhRzHIyeNkx/qX8kWWDixzlWYKKg5pDrH5ulKLxkpuNCQ4pCXG5wZqgkGkZDFJvZmOXFUO8RmSp6v8AthdNwaXMXyJyUpaOVMEZJ066Mcr7E2ggnpToebkXrBisaEBzRiKMWZw7gX84WSZqAK1LO71ejAjbeJomncKWL0N/LaOmruy6xvgsYOIpOoE0UxBawOknoaGCl5gJlCpTMwAJ005poxjMSJ9XGpPJ+XeD0oQUtq4gxJcM3L6QfytBKZecPNlqVMlzVaQK6TpJe2pqljE8tzGXLkpBlqWpqlqOS5GpVbUpygWTOmKSrQaNsQzb/nvCtWWNxLlEu/8AUKnm7ewglkfaBbvoczfEigXKQS4ADvuByrQe8Tl5gperUOAkOkAdWuLX9YRysrSkuC5H9qSRyNaFh2hhh5JDuS/9pvzBoa7Uj0ZO9mRexpi5EgNpUApTggiwPPlAErBkzQHTc8g1aCnl5GJzJiQdSuJQS+ij3uw6fWIZbNlAlSahINQwOo0AOoUFusNb2G2N8RgChRKNIYOQCRquSxZ7k9YXCdpZmRuSA1BePZuNUU6iCAWABIFAeW5c+xO8RmyVLQWJd2DEg8yzVaJ/InbSQEmEyMwVsoMXYkDtuDVieURlLKTckGh9mbltAcpBls9Ou/oS/wBImMVUkAsLAl+x9a+cJjJ3sGw1YZViC4YWqNy7kC961j1GITsqzvqt9e1RA05C7u4DOXrWvc+XtFkqaSBpDSxWoqTUdnJiiTsIJlylTaJBWo2AArd2Y8RYXtAYzWWGSqitgQwG500bzNbRYmYSAUq0qDsxYjqCDeAJ+AWtKgVjSXDFJJD76rg9QR2gYZFHsJNIZYfOAtYRqSprAF6PStvR4Nw5HJgOu/Q8riM7k2QiSSdWtnYPR/v/AIhtLmqDvUnbcVd3P0MOWapHkxhOY1NqOWILGocbxQmUX6GtRT89YIlzgsAijEbCga1bb/uYqWVpJI7aXoa3cktT6RU5JrYXYtzHBKUOFu35vHknAJSm3FDaaBMJIserPZx39O0VqRpIDE0Gzj2+0RZ/E57xuv7CZYU+hGZan6QeiUWizFSFJL6aHlBCCWHCfSObPxskntErxtOhMhKlf0hwTdq+prA2MwhCt2P9vX0pHR0X0uy4FxWEZiK08xEJaDuQ/Ou/17R0dAe6AfY8y7EhCXZ25Ev5g15UjlYgqHyC9lOnru5Mex0Up6oYhROKwo6lBKdtO45AlyzCCkzgiiPmVpJUSTsLks3KxDUjo6FR7BoMwqps4rWshlBKQAAzOw+YnQ/EaVeKf0Espt8NlFWyqbeTH6R7HQ6XoIjicIU0QpwCnZnbiNH5li3WL5c9SEp4aNUuz9Kigjo6JMr2LYNjJoJDqDkGj/Qcmir4Si5TQgsCBU2pWw6x7HQqtoFbZycStKCxJKjVlfjWETk44mikgAXUCXHfn7R0dDE9ml8zEIf+6jnTUjqrl2qekQTjXUwBAeiiAD5Vjo6Nk7PBWGmMeIkCvJtwL2i+RNqWAO7k22odzHR0DA8mWCSk993uwrQ94kqepPzp+IDVwwU1i4FFb8j3jo6HRk0mGj2XMSs0cGw9mcGwMXSZyk/MzGOjoqxzdBItMsKJZwTS7X6EEGCBh1f3J/POOjoqQZ//2Q=="/>
          <p:cNvSpPr>
            <a:spLocks noChangeAspect="1" noChangeArrowheads="1"/>
          </p:cNvSpPr>
          <p:nvPr/>
        </p:nvSpPr>
        <p:spPr bwMode="auto">
          <a:xfrm>
            <a:off x="80963" y="-1163638"/>
            <a:ext cx="1933575" cy="2362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g;base64,/9j/4AAQSkZJRgABAQAAAQABAAD/2wCEAAkGBhMSERUUExQWFRUVGBYaFxcYGBoYGBgYFxgXGBcYGBgYHCYeFxwlGhgUHy8gIycpLCwsGB4xNTAqNSYrLCkBCQoKDgwOGg8PGiwkHyQsLCwsLCwsLCwpLCwsLCwsLCwsLCwsLCwsLCwsLCwsLCwsLCwpKSwsLCwsLCwsLCwsLP/AABEIAPgAywMBIgACEQEDEQH/xAAbAAACAwEBAQAAAAAAAAAAAAAEBQIDBgABB//EADwQAAECBAQEBAUDAwMDBQAAAAECEQADITEEBRJBIlFhcQaBkaETMrHB8BTR4UJS8RUjcgdioheCksLS/8QAGgEAAwEBAQEAAAAAAAAAAAAAAgMEAQUABv/EACsRAAICAgICAgEDAwUAAAAAAAABAhEDIRIxBEETIlEyYYEUsfEFI0Jxkf/aAAwDAQACEQMRAD8A+ijLfhoS9aDtAuOCSKCsP5eDahLht9oDxkmVLSaVMfO5vMw8VBaTXXsF45yMnjUCgau55Q4mZuhKAkGsAZlPlpTQ1hLg1hS2esLSc2mBUk6QwzDGGFM3EzNNaDnDnHSAlINzAmJl/FYEMkQ9QlOXJHnGu2IZmYMGTVXOExwazM1qqdo0+IkoQGS0KlTuJyKJrHT8aN/WWjVFPRdoUhIrUwykSwkOA5jPpzUzVhhwiNJk6kLmISo3MNzuPNRirGzg6tIJkrUoH+kQ3yPIlqck0hzmuFlplsGFmMX5PjRp0tax5x7y8XHHcV/2LS3xYszPw0yeFTq5QNli8RLAQUkJG/SNIrG17x2JWSGAjgeVmx5ajjj/AJGRxcXaYjxLqINxGfzHEKlqIS4BjWrmJ0kbiM/mSwtQpb9yPoHhL8VySSVIbdbMnmMw6SDZoGyTIkkqUUkv0oBuH5mnk8HZyErPDYeTMLwflUsqSCaPQCxAFtqGo7DrHb8DAo4qoVk2OMPLCaBnueQ7/n7QJjgokkkU5ew/OUF4WUl2e1SefRI2EA5nN4wlLEg2Hd6/npFD8S+kKURaoKBJag3NAatQm8Dz8za7N0NPWOzfEFSdIJDEOQD9X6Rlcbi1OzkB2DttcuK/naBXjQh2Dw3bPqPh/NEmWzNAuInHWo+kJfBwAS6lesHY3F8TC0cnJiXzy1or5fVMAxeOXq6RelQMeysCVqg79ABSHRnCMFFuqFTdmqHi6WVFLViqZOWuui/OMtgZTziRVTxrZeLmkhKkMBuI4WSPBRpWx6dmQx+QzZk1yogcoaYbI0IANXEN8RekVJxIAIMNyZJyVNmcUnYJNSlT9IAxSgxFjBk4sdQjRK8Oy14fUsallLvvUOwjtYcU8mLjB0Suavqz5phpFSXJi6Xh0KBBgbMsUUHSkNePcqBJc7wyOPInWQUrQRNyxCUskQqnYNQUFAkNGln4IkPCjFK0kPDIeRxfEbHyJRVeiwZtPXpQtXDH0PK8XKEoAHbzjD4WSFppDnK8OEppX94X5Ucudct6G4pe2h3+q4nAizGYojzgTBYkIJCt9/d4txeZJANHZx6fhjm/BKLVJjbFeZ5hpSw3H3tAq1uFN/SC/Jy/3DRSmV8SYVKdg1O1Se9W9YukTwegJqd6N+yvwx2seDjQPYrGUsniLByo7Uaw5X9oJ/UploUoAAh2BFRcAVtWm1SYsmzviEiyQ56m31JHkBCLFYgqUQGYl+yQSXPJ+E9WHOnTjFQVG8Q7LsVMSlSyt9nYGoqe1fRtzAWIJPdZdRc2Ljc718vWK1LqkXCbCw6x5Kna62D8r39fOlfXW+SBcS/ELSJYCSws4BJPUt7XjO4qSynreoJceUaaTh3bVt6eXvFy8DLVWkcPy/IfLjRHkbbpCjLAWpSHBlsKwPJkhKqWEETpwWQlJqYneOS+4UYSG+TZcuqtjEsRJOowbg1KRLAfaF02Y5MczLkeWdyLeNKhPl5WlaSHABd+8bfCYoqDu8Z7BTtNGBhhIxISOUXy8Rzmm1pCsf1VhmOnaYSLxRUaVEXT5uuGeTYEJQeG9XiTycLhPku/wHzi/qLsDmMorKZvCCKE2fkeUHY7xCtEpaJIKqfMbAHd4qzPJwpLihgJeUKMv5i3LYx0sP8AqKxfWS/8EqEtibB5GVpK11JrBeVYYBRdgIblARKZ4UJS1Yln5E+Tpk8m1phmYUSdJjNzsKuYqvrDBWJqxME4dPEAfl3Ir2hvh5XGW12ZCfEMyTKipJAD0rDCQyCoGmmv2+hiOBzP9OC1X/PKF2bY8rdZYF/KgsejfaOvFu4xb33+wy3ouzOcyXcDiFOVv3itM/WnSq138zfpSFH6sLJLunfpcGh5dOUFYjF6EuG2J5VIem14YsSbtj4Jnqp2nUHrxbF3V/gesBnFlCXAe1H6gMOUWS1axqPzKCva/fb0gfMpoSjUW2pToK1pf3h8Y+yhIhPzIiToTRa6dEpGl696fvAnwgkAbge4Zu9vaKsOLqIcJBIL3LkBn867Cvb3DEniLAPwi5Ia/wDnkIZJngqXgwUgqqT5eZ84liQlILX2d+tSPWkSwRUS5/x5ij/zFeZl6RMsqg6Yn5EpUwWXiipTQyw+Go7xnZy9Jd4qTnSxvCpeNGWVTfQ5+MpTUvQ1x+IKDeFn+pFKgQTQxRNxxmFoYYPKgGUqHZnCK4oepKCqjY5RmhmoDnaPZk5IJrAWDmpSikKMTmo1GsfP/wBJUnSJZythmDxJQxJMG4nMXS4hRJTqAcwQiWPlEdRRnSbRHK6OwebkrrZ430vNyJNEsSIxwyRgCLwykZkSjQfmEc7zvHlNpxGYXxf2CZuKJYP3gbHZnoYbQJiBpVVV4X5mVG7xzXjfyKL69lDlpjfFY1Kma0UysSklhWA5I4KcoV4PxEhGL+GtA+CFMpYf4n/O7N/2tbrFXjeO885fhdCpY+a12G53l8z5kAvygfK8zUg/7jx9ky3ASRLSUaVJUAQqh1A1BfcQh8V5NJopkg8hR47cfHjjjv0ScZQ2xAtAVL1bEXpQ87QLiZKvghquCCWpUUUR+Wi9eG4SlL8wxZuf5a3eFwxUz5Ca1Z2FH3pzKopwfePIbH7gODk6VMLg3drNbq1OsHTJyQkg2t5B9ucUKAB4gxAobW69vtFWq5Iv8wD3cF/NiX6w1KtFsVoj8YApJsx8wLfX2hTi5nxVHklTkPQBLv5fL7R7PxOkMzioZqpIsS9a06UgLCzyVKCWZTilWOkMTWgcwaNYdipx0EJo2gKJoHKXbqwb1EM8qwWpOtQcGwZqbRTl2WqmOZgZCSNI5sKk8/3h7MmBAbaIvIyyuokmTJWkK5s41AEKsZPIEaVC0kQHi8GhUTrJFOmrBwyXO5GQK1LMDzsKRGrGVpSDCvFoSDHSxu1o6sskH0JcPJUkuI0WBxYUOIwmxeJ5B4HwSFqVWPSxqv3FS+xocyzNKEFjGNmYhSiS5rDXMy/DHSsCGFIRxvsQ8Tl0bSXpZt4FkztEx2cQvlrIXU0h5NlJUiEYMjupdCISj1IIxXiMMwED4OcVOp4Uoy86nNouTOZWkVhs4KbuLGPFauIyViCAV77Hk9H8qwKifQhRJcFnL1Bf3D+bROdVDGj9Q5rt5wuxOITLFx5wzF4sVjlHJ7DhGo0MpeMYOP6QVN0TWvtHzv8AW6iTzf6kRrlzipCgCBqB8wdnjHZhgdOnUWAUxD3e30MZHx4QjWMZi+jPt3/RPM1TMCtCi4lTFBD3CSAph0cmLPF8haZnzEvWu0YvwTm/6SaDLI0qTY/K9mLRv52KTjtFdJUd+n1il+Oskal0TZYpytizKsWkoIVet+jU6besCYrCpKyQHfyvzbd940OOyT9OlwHHSMjiM3ZTBTOG4gaGpPXz9jD4QhGCjHoyNeijErUQ107EioaxpC3FYlYSDpJUKOBcDm4qfzk7iZiUzU0ZwKMCbXqBUfzGZzhC0u7HqH+h+kTTfErjsU4rMCFGx1E0BIBoOhYlyYYZetpqZgGoKTW1XBuO4FRelozs1TLZiBvux8+p7w5yHFFkgiiajfZm+n4YCMtmSNXgcxfh/pa+/wCPBWNXQ9/qKN7QgwOI4QGqDTrVvt9IMwmM1TCSXHCPRx239oJRjWxDgvYXgJSlkjYQRMwjVf8AGgvDYtCATSwH7+/1jydK+KxTYH+T9h6xkcUO2haS/BnswxCk0hTNlFV4dYoMeLtAs6Rq+WhimPGr9D0kLk4dIicyehKSYvOXlqwv/wBLVNUwsIS/Kh/xNeZVR5gZAmLHWNfK8O8IhFgspMlYVsI1cvxCgAVjm+TPJJr41oxztUjPokfEo3pBPwjLSxhpkWAEtfFbYx54nnoJAT7Q14oxncWRuFSPMuT8QG0QVg0S1F7j89YL8P4Iq4UsHDuYQY3EKBW5c61t5Ko/t7xRHEo/b0U44tuvQHmmOKnD6RS+wqe1LdwIXrnSkoC5gUsqBKZYVpGlNNS1G1w/VQoYrxa6F92HcRmM3ws3ETAE2SGF7Pcm0e+TlLfRS1xWjQ5bjvjGYkI0lFRxBVOhFxasMBlqJpZdaCpqD394SeHcIMHLmKWoKWtOkJGw/Gh9lc86eJLGle/IQcZJSpdA7q32MMLkHwUtLHC73cN0eNFgv9tlatJB2OpjtQdt4Vy8UUy3J252oW96NHv65QSEFj8tlcRJB/pq/ekXJpaEU3s1OJ8WrUnQsJI/vF//AIjftGXzWUhtYJUjdnIpz5H9oBViaBnbvzs5NfPpAq+IOrh6u9n3FNusDr0e4kZmKQX0Flc/lPm5YwFiM3KRpUyjtUOfQ1g3F5STUBJYdqfe8LJmQoIdZIY2A57VowhEoWNTaFuMmJXxJDHcE+rG3WCsqmI0qL/vQdb/AMwNjslSaSpqk0FVEt6bWhFjMJNkLfWFdnHkQYVxSNbZqsJj3KQf6ajnbcHe/pDPDYl9BcOSH7kNb3jDf6iksoEhYoodOsN8FmJdAp33Gnl5H3MeTozTNcicxUm4DU5EAm3f7Q+ynGMkhndyDzqX+nvGRy/HalaiQ9z2Nu9Ew4wWZJSC1+IAcht7waYEojjG5brqzgVA5kfKOzwilYZSVkEu1zzJh7KzHZiS1Ow/ke0SxuWhEtSty/Xk3feAk3VIVya0IM4nsnSLmJZRJKEubmFmCmleJZXpy6GNRNSkCOXl43T0TOhfiZqiLQkmrLmkNcRiNKq2gVU5BMGp8NJ2hkZ8ehpmOcKQGaF0rE61OvnFuPmfEU7QumJY0gVllJUCnfZqE5r8E6kXjMY3FBTsdJ36PWn0g3CoUum0Il5lLTrWpgkE0Fy2zRXHkoU2X4ddAmNWg3LEP2HUmPMJLU1TTZ3FO0GzMRKmIBTuAQG5s1NzFEjAEaiXpYPbyMbHF7CnP8F2DwQJrt0vDqTKClem1m2/OcZ7D4sqoCzX/BGhwMgkBIuanoOcUY9CWz2diTxFNQB0YXq9GsGPeKzi1kEuWLV4TZ7Bz1G8HY/CpATR9LU9G5Mdx94TjFChLAglncXsWsC5Zgw9opfRiZGViSEuVEkjS9GbttdvtEsJNAUlzZ1XckeZ4WMBTJgSSsgkVAZTB6iv09IjiMSdXzDba3QNAfuwx5KzEHh3dy+pN7OGAam7wROmBySl6Xalr/TlCKVOKiwJcWe47uGIJjz4k1tZYuzF9RJF6bV5vCpz9IbFBipaCiydWoDZxtYsXHOBl5YG0lyxq4fo45wbKWVB1txKpRiKVrFqkE9Xfdi/a0ElZjMRn+QaQZksW7efaxhZhMeCK0KQ12cdOsb3F4ThsH5GzcoxPiDKhKUZktignq4N4FxFvQ1y/NAktZwz9WpT1MOsrJKgHtW9ywqfP6xhpeJ1BNaJI7tt37xrMpxRCUk0U7AdKM/vAIJM2kjEJSlJ5fb89Whn+v8AjpABLUr2v9x7xlMEorU1SBwp7B3Pk/05xpMEghRSkU9uXZ7+kFy3QqaFCsr0THT5n6DyH3i+diqQ/wATgGS3qeZ/aE+JwiAl99xE+bAn2yeUEKDiRMpFH+kq5xLB4P8A3qRqk4INE882PElGS2ZqtoRYNQN48WlJJiIlkCke4CXWsTYscslyMguRJM8I/PWEE3wTKxKlCXNVLWtXCDxIqWY01APvVoe5ggWFSYKyjCokLlkoXMmXBStBQg1cKCSTQsOps23TwYm9LZTFcV2ZXC+HpsshHCGDaqkFqOAwJ9onPygk6FTVgf3AUPvQD8eGmfeIEy6uNRDJQk0DD+pV1luoG0JsJmpU5buxJPqft1itRjBU+zb2MJGToSQkzAFf8Xp697cobYfFSZSfmWsquQlgw2qeREZeVmOtbFNmve9ge23rSCkzdQre5cdDwjmLl+g7QyCh2kA2Qn5wvUQGOp9NKm1v2f8AaPCsEkqJFKcgasbNVj0geeo2d7dbPbkKi3KPEWIJYirGxuwB2+0BO7GRaOxc3hJFiQWqNzdoplqNA9HcC3c3drx6udSn8/loBTOOqtetdrD13hblQQ3kY2oUCCWY0NhzVyi2ViRNmcIISm4fyJrA2XZfMnMhI0IbiVZkk1YczD+Vl7DTJluEjYAksTYn6QEMcn9mMcl0itcklRALJAYHlsRUdfpBEmYGFdqbM135RYcMtTBSNLf3MHsWI2G1KRxy9bk8J6BTqHM7fw0UKINlWkqcgh7Gvb3F6wFmWXpIKdlbsWJIudtvrDFSkgEAkdfrXeAVr6mhv2e/In7dYLQLPneJwBkz9Bsqx6Gj+v0hxgMXqDXZvUU/YR74qw3CmYP6VMee1/OBcmSCVVZyPZ/3iaUaZkWbnJEMLlyEgm7DS5bqTWNOJ6UMkUpxPcACz7n+TGKynFVBcMbB96Fz0jRYBQBUS6iTQbk3PlA1uzZKzSzMQSh2YX6kn8t0hPjG0weJxUlntUnkTsOZ2hbipZ8vV4HJFt2vRNKLsrwssJLtFy8Wp4jIWCQIZiSmORlTm7aFSlbM3gcTqU0TzNYSHEVa0psYuXPQpPOLcKlB36GY/q7YswBUpaVEOkKDjmHqPRxFwkLlGbNYPpJGgr4nJotFQ1drRbLzBKKNHLnTFnhBh8M0sVttUMlkswuY5XNmjX8NWkKLFLlg+ljyZoElZkpCkhBIZqNTr3pH0E4fES0j4fABUAcyXJ84vVgZOYIZaUy8QxZQAAWQTt6B94KE45Hp7PKSZl0z0zEhwAvmPuPvBCj8NmoWLdunqPaAFYQyZhSvn/H2hohAUGNRBKfFnnsEnT3awIAJ6b094DxOIIc3PqG5t5wfNytTgoY0saG738oXYvLZoBodq+f8+0M+SzAI4w0G/wC4Bf39oZ+H8nM+aBZySadPTeADlqkkauLoLX3PpG88HZeUHUQNRoByAt9vONirexl0aXL8nlYZCQwS9CX3bc7n2EVZphUsoJWUl2Y2INHcVBt+CCBLcnW5F3ABYjduTmKM0YI0ltNGLsewOz28ukVroGzJY7DJRM4SqxJSXvyFfykDHGLABDggtew2p3rWzxPOJigt6qI4n6aQX9Q8UTJ7p1KAJJJHPlYbOD6CFPQyyw411AlVeb/T0PtA61JJfXxOW63rTm8WzZgUPlAenv8AxAWJmlPGB/U9KMxqDuP5gTLKczRrkzXNgWHlt7Rl8tTcvcgfsfrGlnqSdQFjXTzpz8zGTwmp1C1PcEfzC5nvZrMFOAZXIiv/ALXYcwKRrsiQrTrLl3Z7td25mlow2DBGgcwGG73/AJeNngJhAL1Fqbn+0RPOTXQw0mFUFpHIGoG55e7esQnzwKKoYtkrEpAJd2r0/aBZ+F+NUbxk8rVEspU9AzpCnBiK81reG2DyThYxXM8LJJjl5suNyvYMuD6PnU34gLuWhxkmEmXUhWk7m0X+EZSZ2jWl3IfkY+iZsgIl0AtQNHelh/22zZU1ozEnKku5EEnEoQaCAcRi1pSYGwOL3VHz+W2rYltjqdiwpNUxj8xTomBaCxBo3SNugJXLpdoTrywgfLqJMVeDCU5a0MxNgq8CjGpBmghYAZYuf+Q3ikeFJqEuj/cAu1x5Rpssy/QHXwBqBrxb/qBQD8M+e8WOTUqme50ZSTlMwlghVdmMdOwykEpUkgihBvG68J41a5hcuBYHn94J8YZemZxgVFCfvDIwU42g07R82ThQTaNBl0vSkkUow/jrAsvCkG28NFSi3VmHc2MNxxaDQJhsSpmZi6nvRrg9wRCrNMSC6CQTqolzTm7dX3DQROx5RqSCRXh5kIFy/OBjpCkvpJSpJUX3di3ShLGKuzehRiM2TxJ+GUkAhz8xDgc+TwqXNKTQUrtQu/PrSGuIw6QCf6nApbZ35MPdoDkKSoKRUlwoCtH0va9fvC2jQVGM0iihzKSxobd6OfWPZy3SQW03b1PntAa8JpWEmlPmFrH+IjPlk3/wH5+RDQs9ZViZjIUr5jpYdAbff0jOYaaQadf4jU5rLHw1BmABApdg/wD+vWMpJhc9Hl2arJUjS5vS9q2HOg+sbPJHK0pFakkuHrfsPy0fPsAv236ch1P7x9B8KpPzmnt5nmeXKEZJqKsNmyxOE1JYsIBwSDLfeGeHxKVhoiuQxjjT8yteyCbqQLKxSipmpB/xDHpmJCbB4TzMxU5gJXlSYFpGx8L+GpCJaNKRwgesWeKUSkJejxjsL4imSlBlFoDznOpmJopTAR9H8vy3Q2MrVJF2JKZrgRnsxlGVvSDJEhSTwl4W+IULIreOf8dT4NHqdheVZ0olhG/8JYxLhC0gqVV2enKPnPhrCJAc3j6d4XTLQy6OzGPPPLBPi1p+wVF8qRop+Clzn4RQNGUx2VBjJlorXb3eNFgsx1rUmW1DWKcyzMSELOniO8P/AKqEZL8P2x3DXIy2Ro/TTvhqIJHtqIHrVvOHeYhWsW0m/lGbyrAzZs0zuZeNbmGHPwxqDECHeNlg24wPQT42ZzMMMlBSNzWBwol28vpDnM5AKAvmB7Qrkybk3NhFzQSMRnTpmO9C4cmzVA8y3vAWNxICSXJVpB5cSlPt3UP8wT4vDauSa/8A2P0hENRQA7ulLbA8NC3r6iAuhjK8VitS6OxJ1HsogUF7P5xZJnB3Zhwl7E8V36VgCapgosyeYHYlvWLEz2O1AK7u7EN0D+5gEzAvFS0qGovQByLUV03v6RGVKZNWJUkActjTl/HWOxCnS9q8TUdiyvZj5wB8cAm5AUPYe1GjWeLceQELJszBqtRvOMvKlkkUeH2YuqUw3Ll729qCAcLhySEiocX+4u0BNGodeHcpKlDU+nbtH0bBSUadABbn+XjO+GcEWDuEixJYeQ2b1jTStANK8y9453lVBcmDknxLZMn4dXJ/NgIuw+YFZjxawQ0CIUURwvI2+SI5bdoJn4og1in4qYCnY7UbRISTzjMcJtXEVX4DcRlmq0dh8gb5jDZU9KQwIPnA06cVn9o6EZz2k9DeTOlSEJBZqRlM8wy5i2SI02LyWaka9uULv1HFpUN4qXyY61/IcbWwLIsmmipTR43UsoSkJTfdo8TmksSdKQCWhZhZCwp17xzMmXLkk1MpilH7djzLEaFOCz3aLMySJnCbQEMQEMDE8ZhFEBYJAjHCXyxlK2kMh+l0McrWmVpG0Ns3KVS6mPnxxykrobQYM2mzQygQB0MdTxZxx4m132Kk/wADUAKlKTRw5HaMdIzUrmqQaVYPv26O4/A7jGYiYhpiQeSqHtbf+YT5phNUxM5FKgh9uY6GO1CanFSXs1dGd8foOojZbD9m9faMlhZ5KQP7UcNw5SWI/wDExt/GuNlFAQosQA9CWNTRtxSPnE/FGWEaSCOMFQsXZuzV9ucZPTN9BuMQNLDiHLu2/pEcCpKkgJZ3B9SHBP4YlKnalJCWUCADZnVua05UgSQdJLAAhn6Eb+4PmYWzR78IEKSzkFJO9NIevkfwQqMgAK0lgS7tWlh9ocYbEVLDiYEglgoG5AP77mF+bIKEA/3NUKfm4gnVGHqUakoarX8g/lQxdl8tIUBqB021MC3fY/WJ5ThipAYl+gejMq/nDrJvDiQsrUW3BbflW1eUZKVLZl0M8vxy9IBAY3dm/mGqcRLTUBzzAH3hHmOKCCwICen70gVecoAuI52fKpL6oROV9D2fmAqYXDPHoYUKzUr+UEwDi8sxCqpDRzHjUpfYmpjzEZ4hL1hcrxmXhfL8OLIdajBKfDyGvFMYY8YaSHctC7lQYizc9wy2iSyt7jarEd2qK9YqTgEk8Jat3byp+0VLWuW5BmU7F22G4i/5KR0KGBxxSmqqnqSank/rvHmCnrWNR06aVZmq1RqJrTlC6TNKwFAkBVa0iX6cG9BTdgOzFo98/F/YyxtLxM1K3QpIKdqm+zOK9xB48UzlUOhXI0H0hAJqU8JGrmrVUjyIBjv9TCEsUpSHb5Hc2r6mMeTDJ20n/AVx6NCrNFKBKlJS2x2b0MHq8bHQlKpaikihA5DzjEzZyVEqFbVTpApcwHMnkES0I1zF0SH9yR/SIY445xqtM9pdGtx/ilEsOmUWISVLIVq4v6UABuj07ikKJv8A1CEwhCE2B+ckgN/UWoNh1LXMDSfCqwlX6o6iT8wKkJSAAGFOm8C/+n0kjhWS9xqO3P7GKMb+OPGCo98dnkz/AKkaRpMwzKs7MkDnd/J4lN8SoUgETQFKYMDXzq3mYkjwPhw7JJ0ndzTvvBKvDkoORLBfkm3/AI1vHpPn+pGxTj0zKZvmpXR1LFDTnvbZiS8ZqdQm/wBD5iPqRytIqwA6AjlSn0eKlZW4fSDtUhz5MWMeez3E+ZSMWUKCkliP8wwTjtSiQHo3lT/EanFZCg/MkJHQBXZyftFeEyCUk8NHFi7eQ59jC6B4iHAZkQW3FvW32hliMOqbLSb6WDVe1T+faGy8llkMUsrmBRxTv/iDsLlyUppUF7bER5/VbAf1KfD8ko0oajuDuDve/wDEHTphcgOC8eYDEBx0LEdn9f4g4yUkkiOZ5WeLiq7ET+/QqVgFTPmePZeQJesPJciO+E9Ihx+S7al/ApSSK8HgZadoYTikJoI7C5d1hlOwCQiB5y5Pkak5swmZTVkskQpVPmAtGzx+GCUkmMZPn8R7x6MnI9LHxGYnLCSQAoFhQ2JIZ4irFFT6UqLE2bbufrAuEzUghCwpqOXdm3HP+TF2EQtSVFBcE1Jowrdy1fOOo96LVskJKU11rQOYSlwXsDpLgHk8RThZq3Muco/8kprzZmBi2fgphWCgBTAagDwu1qAHlV6vFsuRPIUpaQwrukENTS4oLm8M4eguINKTMSQqasKcPZv3eCDNBDh+lQ0VYGSuYiYkEHQxAWCdOpzwMHY1o99olg/lJYsEk870q1L2F4VLG1r8gNUeGSFslQJDg2DP3P5SJpSpixFGuAFAAbHVU9I8m4dWpxQGxNGZ2NOrco4YcjSmZVQLh1JBIo4ZW78ucPx30akxpgsQpaGVNSmllKHFcWsLbwKFFK9I+FzAaW5d22+sD/HHElKkBDuSQHDEbnl+bCPcZOlgXRahs4UXDAPUFvWKm/qHeixc10KdSEOWdiz9Am7O/nEl5sUjTKUpaUtVRIB3dkge/KJSh/tpTwK1JKmJBeqqjlQUgCSFKJSky9jS7A2pSJsk5xpL2DKTLjj1KWNSiFNsSB9G3gvEZgUFOoKIWWTViSHqCS3e8BHEH5SlAD1Id22uAxsd4mmQCCSAtYLgbtar05U6GFQySTBTYT+uSotxAg3KRXvVoivDEj5a0dqDvv1PlF6Z4WylhAJaqWbULukUHlQ1iMpZVQ7jlQ8t2FHq4imOTdMNMrGHU3FXbr3JiM3DhnBbrqbuHg5IlkOGNwC9SR9m5QJNQwJA1dBdx3NuYh9pmg0maUOWcGvE4L+j+sMctmIWoVYl+E3pduflASZZq/0ZuY+0Qq5KS5u9j6xDl8KE/tHTAcEaozABVoU43FgOxgPEY9RGldDsf8UgdKhRzHIyeNkx/qX8kWWDixzlWYKKg5pDrH5ulKLxkpuNCQ4pCXG5wZqgkGkZDFJvZmOXFUO8RmSp6v8AthdNwaXMXyJyUpaOVMEZJ066Mcr7E2ggnpToebkXrBisaEBzRiKMWZw7gX84WSZqAK1LO71ejAjbeJomncKWL0N/LaOmruy6xvgsYOIpOoE0UxBawOknoaGCl5gJlCpTMwAJ005poxjMSJ9XGpPJ+XeD0oQUtq4gxJcM3L6QfytBKZecPNlqVMlzVaQK6TpJe2pqljE8tzGXLkpBlqWpqlqOS5GpVbUpygWTOmKSrQaNsQzb/nvCtWWNxLlEu/8AUKnm7ewglkfaBbvoczfEigXKQS4ADvuByrQe8Tl5gperUOAkOkAdWuLX9YRysrSkuC5H9qSRyNaFh2hhh5JDuS/9pvzBoa7Uj0ZO9mRexpi5EgNpUApTggiwPPlAErBkzQHTc8g1aCnl5GJzJiQdSuJQS+ij3uw6fWIZbNlAlSahINQwOo0AOoUFusNb2G2N8RgChRKNIYOQCRquSxZ7k9YXCdpZmRuSA1BePZuNUU6iCAWABIFAeW5c+xO8RmyVLQWJd2DEg8yzVaJ/InbSQEmEyMwVsoMXYkDtuDVieURlLKTckGh9mbltAcpBls9Ou/oS/wBImMVUkAsLAl+x9a+cJjJ3sGw1YZViC4YWqNy7kC961j1GITsqzvqt9e1RA05C7u4DOXrWvc+XtFkqaSBpDSxWoqTUdnJiiTsIJlylTaJBWo2AArd2Y8RYXtAYzWWGSqitgQwG500bzNbRYmYSAUq0qDsxYjqCDeAJ+AWtKgVjSXDFJJD76rg9QR2gYZFHsJNIZYfOAtYRqSprAF6PStvR4Nw5HJgOu/Q8riM7k2QiSSdWtnYPR/v/AIhtLmqDvUnbcVd3P0MOWapHkxhOY1NqOWILGocbxQmUX6GtRT89YIlzgsAijEbCga1bb/uYqWVpJI7aXoa3cktT6RU5JrYXYtzHBKUOFu35vHknAJSm3FDaaBMJIserPZx39O0VqRpIDE0Gzj2+0RZ/E57xuv7CZYU+hGZan6QeiUWizFSFJL6aHlBCCWHCfSObPxskntErxtOhMhKlf0hwTdq+prA2MwhCt2P9vX0pHR0X0uy4FxWEZiK08xEJaDuQ/Ou/17R0dAe6AfY8y7EhCXZ25Ev5g15UjlYgqHyC9lOnru5Mex0Up6oYhROKwo6lBKdtO45AlyzCCkzgiiPmVpJUSTsLks3KxDUjo6FR7BoMwqps4rWshlBKQAAzOw+YnQ/EaVeKf0Espt8NlFWyqbeTH6R7HQ6XoIjicIU0QpwCnZnbiNH5li3WL5c9SEp4aNUuz9Kigjo6JMr2LYNjJoJDqDkGj/Qcmir4Si5TQgsCBU2pWw6x7HQqtoFbZycStKCxJKjVlfjWETk44mikgAXUCXHfn7R0dDE9ml8zEIf+6jnTUjqrl2qekQTjXUwBAeiiAD5Vjo6Nk7PBWGmMeIkCvJtwL2i+RNqWAO7k22odzHR0DA8mWCSk993uwrQ94kqepPzp+IDVwwU1i4FFb8j3jo6HRk0mGj2XMSs0cGw9mcGwMXSZyk/MzGOjoqxzdBItMsKJZwTS7X6EEGCBh1f3J/POOjoqQZ//2Q=="/>
          <p:cNvSpPr>
            <a:spLocks noChangeAspect="1" noChangeArrowheads="1"/>
          </p:cNvSpPr>
          <p:nvPr/>
        </p:nvSpPr>
        <p:spPr bwMode="auto">
          <a:xfrm>
            <a:off x="80963" y="-1163638"/>
            <a:ext cx="1933575" cy="2362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91000" y="152400"/>
            <a:ext cx="472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I will praise You, for I am fearfully and wonderfully made; Marvelous are Your works, and that my soul knows very well.               </a:t>
            </a:r>
          </a:p>
          <a:p>
            <a:pPr algn="r"/>
            <a:r>
              <a:rPr lang="en-US" sz="28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Psalm 139:14</a:t>
            </a:r>
            <a:endParaRPr lang="en-US" sz="2800" i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29718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Therefore, if anyone </a:t>
            </a:r>
            <a:r>
              <a:rPr lang="en-US" sz="5400" b="1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is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in Christ, </a:t>
            </a:r>
            <a:r>
              <a:rPr lang="en-US" sz="5400" b="1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he is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a new creation.</a:t>
            </a:r>
          </a:p>
          <a:p>
            <a:pPr algn="ctr"/>
            <a:endParaRPr lang="en-US" sz="5400" b="1" dirty="0" smtClean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  <a:p>
            <a:pPr algn="r"/>
            <a:r>
              <a:rPr lang="en-US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2 Corinthians 5:17</a:t>
            </a:r>
            <a:endParaRPr lang="en-US" sz="54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pic>
        <p:nvPicPr>
          <p:cNvPr id="29698" name="Picture 2" descr="http://t1.gstatic.com/images?q=tbn:ANd9GcS2P-oYvQfCWBvBsRhKXzVo2bUVnNAR7UeNvQ_Zny0XmMqXclM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4686300"/>
            <a:ext cx="2447925" cy="18669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3" name="Picture 2" descr="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3070" y="0"/>
            <a:ext cx="4580930" cy="3429000"/>
          </a:xfrm>
          <a:prstGeom prst="rect">
            <a:avLst/>
          </a:prstGeom>
        </p:spPr>
      </p:pic>
      <p:pic>
        <p:nvPicPr>
          <p:cNvPr id="4" name="Picture 3" descr="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</p:spPr>
      </p:pic>
      <p:pic>
        <p:nvPicPr>
          <p:cNvPr id="5" name="Picture 4" descr="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0" y="3429000"/>
            <a:ext cx="4572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epher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2" y="0"/>
            <a:ext cx="916711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429000" y="609600"/>
            <a:ext cx="5410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 Rounded MT Bold" pitchFamily="34" charset="0"/>
                <a:cs typeface="Aharoni" pitchFamily="2" charset="-79"/>
              </a:rPr>
              <a:t>When I consider Your heavens, the work of Your fingers, the moon and the stars, which You have ordained, what is man that You are mindful of him...</a:t>
            </a:r>
          </a:p>
          <a:p>
            <a:pPr algn="r"/>
            <a:endParaRPr lang="en-US" sz="32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Arial Rounded MT Bold" pitchFamily="34" charset="0"/>
              <a:cs typeface="Aharoni" pitchFamily="2" charset="-79"/>
            </a:endParaRPr>
          </a:p>
          <a:p>
            <a:pPr algn="r"/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 Rounded MT Bold" pitchFamily="34" charset="0"/>
                <a:cs typeface="Aharoni" pitchFamily="2" charset="-79"/>
              </a:rPr>
              <a:t>Psalm 8:3-4</a:t>
            </a:r>
            <a:endParaRPr lang="en-US" sz="32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Arial Rounded MT Bold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epher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2" y="0"/>
            <a:ext cx="916711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429000" y="609600"/>
            <a:ext cx="541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 Rounded MT Bold" pitchFamily="34" charset="0"/>
              </a:rPr>
              <a:t>The heavens declare the glory of God;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 Rounded MT Bold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 Rounded MT Bold" pitchFamily="34" charset="0"/>
              </a:rPr>
              <a:t>And the firmament shows His handiwork.</a:t>
            </a:r>
          </a:p>
          <a:p>
            <a:pPr algn="r"/>
            <a:endParaRPr lang="en-US" sz="32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Arial Rounded MT Bold" pitchFamily="34" charset="0"/>
            </a:endParaRPr>
          </a:p>
          <a:p>
            <a:pPr algn="r"/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 Rounded MT Bold" pitchFamily="34" charset="0"/>
              </a:rPr>
              <a:t>Psalm 19:1</a:t>
            </a:r>
            <a:r>
              <a:rPr lang="en-US" sz="3200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 Rounded MT Bold" pitchFamily="34" charset="0"/>
              </a:rPr>
              <a:t/>
            </a:r>
            <a:br>
              <a:rPr lang="en-US" sz="3200" dirty="0" smtClean="0"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 Rounded MT Bold" pitchFamily="34" charset="0"/>
              </a:rPr>
            </a:br>
            <a:endParaRPr lang="en-US" sz="3200" dirty="0">
              <a:effectLst>
                <a:outerShdw blurRad="50800" dist="50800" dir="2700000" algn="ctr" rotWithShape="0">
                  <a:schemeClr val="tx1"/>
                </a:outerShdw>
              </a:effectLst>
              <a:latin typeface="Arial Rounded MT Bold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erry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457200"/>
            <a:ext cx="6858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He made the Pleiades and Orion; </a:t>
            </a:r>
            <a:b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</a:br>
            <a: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He turns the shadow of death into morning and makes the day dark as night; </a:t>
            </a:r>
            <a:b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</a:br>
            <a: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He calls for the waters of the sea </a:t>
            </a:r>
            <a:b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</a:br>
            <a: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And pours them out on the face of the earth; </a:t>
            </a:r>
            <a:b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</a:br>
            <a:r>
              <a:rPr lang="en-US" sz="3200" i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The LORD is His name.</a:t>
            </a: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Amos 5:8</a:t>
            </a:r>
            <a:endParaRPr lang="en-US" sz="32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unset_b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76200"/>
            <a:ext cx="72451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ORDERLINESS OF CREATION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066800"/>
            <a:ext cx="8686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Gen 1:1 - In the beginning </a:t>
            </a:r>
            <a:r>
              <a:rPr lang="en-US" sz="34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God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created the heavens and the earth.</a:t>
            </a:r>
            <a:endParaRPr lang="en-US" sz="3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057400"/>
            <a:ext cx="8839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Gen 1:2 - The earth was without form, and void; and darkness was</a:t>
            </a:r>
            <a:r>
              <a:rPr lang="en-US" sz="3400" baseline="30000" dirty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 </a:t>
            </a:r>
            <a:r>
              <a:rPr lang="en-US" sz="34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on the face of the deep.</a:t>
            </a:r>
            <a:endParaRPr lang="en-US" sz="34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5867400" y="1981200"/>
            <a:ext cx="1066800" cy="7620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7620000" y="1981200"/>
            <a:ext cx="1066800" cy="762000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922693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Day 1 (vs. 3-5)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Light</a:t>
            </a:r>
            <a:endParaRPr lang="en-US" sz="28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837093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Day 2 (vs. 6-8)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Air/Water</a:t>
            </a:r>
            <a:endParaRPr lang="en-US" sz="28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5675293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Day 3 (vs. 9-13)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Dry Land/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Vegatation</a:t>
            </a:r>
            <a:endParaRPr lang="en-US" sz="28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38862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Day 4 (vs. 14-19)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Sun/Moon/Stars</a:t>
            </a:r>
            <a:endParaRPr lang="en-US" sz="28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3600" y="4837093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Day 5 (vs. 20-23)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Birds/Fish</a:t>
            </a:r>
            <a:endParaRPr lang="en-US" sz="28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5675293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Day 6 (vs. 24-31)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Animal/Beast/Man</a:t>
            </a:r>
            <a:endParaRPr lang="en-US" sz="2800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cxnSp>
        <p:nvCxnSpPr>
          <p:cNvPr id="15" name="Straight Arrow Connector 14"/>
          <p:cNvCxnSpPr>
            <a:stCxn id="6" idx="2"/>
          </p:cNvCxnSpPr>
          <p:nvPr/>
        </p:nvCxnSpPr>
        <p:spPr>
          <a:xfrm rot="10800000" flipV="1">
            <a:off x="3276600" y="2362200"/>
            <a:ext cx="2590800" cy="1066800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57200" y="33528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Fixed on Days 1-3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29200" y="33528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Fixed on Days 4-6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7543800" y="2743200"/>
            <a:ext cx="685800" cy="609600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71800" y="4038600"/>
            <a:ext cx="2895600" cy="193899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God formed and then He filled.</a:t>
            </a:r>
            <a:endParaRPr lang="en-US" sz="40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21" grpId="0"/>
      <p:bldP spid="25" grpId="0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437</Words>
  <Application>Microsoft Office PowerPoint</Application>
  <PresentationFormat>On-screen Show (4:3)</PresentationFormat>
  <Paragraphs>60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Randall Hunter</dc:creator>
  <cp:lastModifiedBy>soundshack</cp:lastModifiedBy>
  <cp:revision>16</cp:revision>
  <dcterms:created xsi:type="dcterms:W3CDTF">2011-06-01T01:15:57Z</dcterms:created>
  <dcterms:modified xsi:type="dcterms:W3CDTF">2011-06-01T23:58:12Z</dcterms:modified>
</cp:coreProperties>
</file>