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8" r:id="rId4"/>
    <p:sldId id="260" r:id="rId5"/>
    <p:sldId id="266" r:id="rId6"/>
    <p:sldId id="270" r:id="rId7"/>
    <p:sldId id="273" r:id="rId8"/>
    <p:sldId id="265" r:id="rId9"/>
    <p:sldId id="261" r:id="rId10"/>
    <p:sldId id="262" r:id="rId11"/>
    <p:sldId id="263" r:id="rId12"/>
    <p:sldId id="264" r:id="rId13"/>
    <p:sldId id="268" r:id="rId14"/>
    <p:sldId id="267" r:id="rId15"/>
    <p:sldId id="269" r:id="rId16"/>
    <p:sldId id="271" r:id="rId17"/>
    <p:sldId id="272"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0" autoAdjust="0"/>
    <p:restoredTop sz="86410" autoAdjust="0"/>
  </p:normalViewPr>
  <p:slideViewPr>
    <p:cSldViewPr snapToGrid="0" snapToObjects="1">
      <p:cViewPr varScale="1">
        <p:scale>
          <a:sx n="61" d="100"/>
          <a:sy n="61" d="100"/>
        </p:scale>
        <p:origin x="-96" y="-186"/>
      </p:cViewPr>
      <p:guideLst>
        <p:guide orient="horz" pos="2160"/>
        <p:guide pos="2915"/>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ACFCCB-4BED-EF43-BB45-DE2EEECF70D5}"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CFCCB-4BED-EF43-BB45-DE2EEECF70D5}"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CFCCB-4BED-EF43-BB45-DE2EEECF70D5}"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CFCCB-4BED-EF43-BB45-DE2EEECF70D5}"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CFCCB-4BED-EF43-BB45-DE2EEECF70D5}" type="datetimeFigureOut">
              <a:rPr lang="en-US" smtClean="0"/>
              <a:pPr/>
              <a:t>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ACFCCB-4BED-EF43-BB45-DE2EEECF70D5}" type="datetimeFigureOut">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ACFCCB-4BED-EF43-BB45-DE2EEECF70D5}" type="datetimeFigureOut">
              <a:rPr lang="en-US" smtClean="0"/>
              <a:pPr/>
              <a:t>2/26/2012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CFCCB-4BED-EF43-BB45-DE2EEECF70D5}" type="datetimeFigureOut">
              <a:rPr lang="en-US" smtClean="0"/>
              <a:pPr/>
              <a:t>2/26/2012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CFCCB-4BED-EF43-BB45-DE2EEECF70D5}" type="datetimeFigureOut">
              <a:rPr lang="en-US" smtClean="0"/>
              <a:pPr/>
              <a:t>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CFCCB-4BED-EF43-BB45-DE2EEECF70D5}" type="datetimeFigureOut">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CFCCB-4BED-EF43-BB45-DE2EEECF70D5}" type="datetimeFigureOut">
              <a:rPr lang="en-US" smtClean="0"/>
              <a:pPr/>
              <a:t>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CFCCB-4BED-EF43-BB45-DE2EEECF70D5}" type="datetimeFigureOut">
              <a:rPr lang="en-US" smtClean="0"/>
              <a:pPr/>
              <a:t>2/26/2012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992C-D55C-1D49-8E64-568134F93E9F}" type="slidenum">
              <a:rPr lang="en-US" smtClean="0"/>
              <a:pPr/>
              <a:t>‹#›</a:t>
            </a:fld>
            <a:endParaRPr lang="en-US"/>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2763" y="2669232"/>
            <a:ext cx="8229600" cy="1143000"/>
          </a:xfrm>
        </p:spPr>
        <p:txBody>
          <a:bodyPr>
            <a:normAutofit fontScale="90000"/>
          </a:bodyPr>
          <a:lstStyle/>
          <a:p>
            <a:r>
              <a:rPr lang="en-US" dirty="0" smtClean="0"/>
              <a:t>SEEKING THINGS ABOVE</a:t>
            </a:r>
            <a:r>
              <a:rPr lang="en-US" dirty="0"/>
              <a:t/>
            </a:r>
            <a:br>
              <a:rPr lang="en-US" dirty="0"/>
            </a:br>
            <a:r>
              <a:rPr lang="en-US" dirty="0" smtClean="0"/>
              <a:t>Colossians 3:1</a:t>
            </a:r>
            <a:endParaRPr lang="en-US" dirty="0"/>
          </a:p>
        </p:txBody>
      </p:sp>
    </p:spTree>
    <p:extLst>
      <p:ext uri="{BB962C8B-B14F-4D97-AF65-F5344CB8AC3E}">
        <p14:creationId xmlns:p14="http://schemas.microsoft.com/office/powerpoint/2010/main" xmlns="" val="162484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seek things above?</a:t>
            </a:r>
            <a:endParaRPr lang="en-US" dirty="0"/>
          </a:p>
        </p:txBody>
      </p:sp>
      <p:sp>
        <p:nvSpPr>
          <p:cNvPr id="3" name="Content Placeholder 2"/>
          <p:cNvSpPr>
            <a:spLocks noGrp="1"/>
          </p:cNvSpPr>
          <p:nvPr>
            <p:ph idx="1"/>
          </p:nvPr>
        </p:nvSpPr>
        <p:spPr>
          <a:xfrm>
            <a:off x="457200" y="1219200"/>
            <a:ext cx="8229600" cy="5464747"/>
          </a:xfrm>
        </p:spPr>
        <p:txBody>
          <a:bodyPr>
            <a:noAutofit/>
          </a:bodyPr>
          <a:lstStyle/>
          <a:p>
            <a:r>
              <a:rPr lang="en-US" sz="2400" dirty="0" smtClean="0"/>
              <a:t>Wake</a:t>
            </a:r>
          </a:p>
          <a:p>
            <a:pPr marL="0" indent="0">
              <a:buNone/>
            </a:pPr>
            <a:endParaRPr lang="en-US" sz="2400" dirty="0"/>
          </a:p>
          <a:p>
            <a:endParaRPr lang="en-US" sz="2400" dirty="0" smtClean="0"/>
          </a:p>
          <a:p>
            <a:r>
              <a:rPr lang="en-US" sz="2400" dirty="0" smtClean="0"/>
              <a:t>Groom</a:t>
            </a:r>
          </a:p>
          <a:p>
            <a:pPr marL="0" indent="0">
              <a:buNone/>
            </a:pPr>
            <a:endParaRPr lang="en-US" sz="2400" dirty="0" smtClean="0"/>
          </a:p>
          <a:p>
            <a:endParaRPr lang="en-US" sz="2400" dirty="0"/>
          </a:p>
          <a:p>
            <a:r>
              <a:rPr lang="en-US" sz="2400" dirty="0" smtClean="0"/>
              <a:t>Dress </a:t>
            </a:r>
          </a:p>
          <a:p>
            <a:endParaRPr lang="en-US" sz="2400" dirty="0"/>
          </a:p>
          <a:p>
            <a:pPr marL="0" indent="0">
              <a:buNone/>
            </a:pPr>
            <a:endParaRPr lang="en-US" sz="2400" dirty="0"/>
          </a:p>
          <a:p>
            <a:r>
              <a:rPr lang="en-US" sz="2400" dirty="0" smtClean="0"/>
              <a:t>Breakfast</a:t>
            </a:r>
            <a:endParaRPr lang="en-US" sz="2400" dirty="0"/>
          </a:p>
        </p:txBody>
      </p:sp>
    </p:spTree>
    <p:extLst>
      <p:ext uri="{BB962C8B-B14F-4D97-AF65-F5344CB8AC3E}">
        <p14:creationId xmlns:p14="http://schemas.microsoft.com/office/powerpoint/2010/main" xmlns="" val="3242395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seek things above?</a:t>
            </a:r>
            <a:endParaRPr lang="en-US" dirty="0"/>
          </a:p>
        </p:txBody>
      </p:sp>
      <p:sp>
        <p:nvSpPr>
          <p:cNvPr id="3" name="Content Placeholder 2"/>
          <p:cNvSpPr>
            <a:spLocks noGrp="1"/>
          </p:cNvSpPr>
          <p:nvPr>
            <p:ph idx="1"/>
          </p:nvPr>
        </p:nvSpPr>
        <p:spPr>
          <a:xfrm>
            <a:off x="457200" y="1322980"/>
            <a:ext cx="8229600" cy="5360967"/>
          </a:xfrm>
        </p:spPr>
        <p:txBody>
          <a:bodyPr>
            <a:noAutofit/>
          </a:bodyPr>
          <a:lstStyle/>
          <a:p>
            <a:pPr indent="-285750"/>
            <a:r>
              <a:rPr lang="en-US" sz="2400" dirty="0" smtClean="0"/>
              <a:t>Transit to work</a:t>
            </a:r>
          </a:p>
          <a:p>
            <a:pPr marL="57150" indent="0">
              <a:buNone/>
            </a:pPr>
            <a:endParaRPr lang="en-US" sz="2400" dirty="0" smtClean="0"/>
          </a:p>
          <a:p>
            <a:pPr indent="-285750"/>
            <a:r>
              <a:rPr lang="en-US" sz="2400" dirty="0" smtClean="0"/>
              <a:t>Work</a:t>
            </a:r>
          </a:p>
          <a:p>
            <a:pPr marL="57150" indent="0">
              <a:buNone/>
            </a:pPr>
            <a:endParaRPr lang="en-US" sz="2400" dirty="0" smtClean="0"/>
          </a:p>
          <a:p>
            <a:pPr indent="-285750"/>
            <a:r>
              <a:rPr lang="en-US" sz="2400" dirty="0" smtClean="0"/>
              <a:t>Lunch</a:t>
            </a:r>
          </a:p>
          <a:p>
            <a:pPr marL="57150" indent="0">
              <a:buNone/>
            </a:pPr>
            <a:endParaRPr lang="en-US" sz="2400" dirty="0" smtClean="0"/>
          </a:p>
          <a:p>
            <a:pPr indent="-285750"/>
            <a:r>
              <a:rPr lang="en-US" sz="2400" dirty="0" smtClean="0"/>
              <a:t>Work</a:t>
            </a:r>
          </a:p>
          <a:p>
            <a:pPr marL="57150" indent="0">
              <a:buNone/>
            </a:pPr>
            <a:endParaRPr lang="en-US" sz="2400" dirty="0" smtClean="0"/>
          </a:p>
          <a:p>
            <a:pPr indent="-285750"/>
            <a:r>
              <a:rPr lang="en-US" sz="2400" dirty="0" smtClean="0"/>
              <a:t>Transit Home</a:t>
            </a:r>
          </a:p>
          <a:p>
            <a:pPr marL="0" indent="0">
              <a:buNone/>
            </a:pPr>
            <a:endParaRPr lang="en-US" sz="2400" dirty="0"/>
          </a:p>
        </p:txBody>
      </p:sp>
    </p:spTree>
    <p:extLst>
      <p:ext uri="{BB962C8B-B14F-4D97-AF65-F5344CB8AC3E}">
        <p14:creationId xmlns:p14="http://schemas.microsoft.com/office/powerpoint/2010/main" xmlns="" val="3207416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seek things above?</a:t>
            </a:r>
            <a:endParaRPr lang="en-US" dirty="0"/>
          </a:p>
        </p:txBody>
      </p:sp>
      <p:sp>
        <p:nvSpPr>
          <p:cNvPr id="3" name="Content Placeholder 2"/>
          <p:cNvSpPr>
            <a:spLocks noGrp="1"/>
          </p:cNvSpPr>
          <p:nvPr>
            <p:ph idx="1"/>
          </p:nvPr>
        </p:nvSpPr>
        <p:spPr>
          <a:xfrm>
            <a:off x="457200" y="1256832"/>
            <a:ext cx="8229600" cy="5427116"/>
          </a:xfrm>
        </p:spPr>
        <p:txBody>
          <a:bodyPr>
            <a:normAutofit/>
          </a:bodyPr>
          <a:lstStyle/>
          <a:p>
            <a:r>
              <a:rPr lang="en-US" sz="2400" dirty="0" smtClean="0"/>
              <a:t>After Work</a:t>
            </a:r>
          </a:p>
          <a:p>
            <a:endParaRPr lang="en-US" sz="2400" dirty="0"/>
          </a:p>
          <a:p>
            <a:endParaRPr lang="en-US" sz="2400" dirty="0" smtClean="0"/>
          </a:p>
          <a:p>
            <a:r>
              <a:rPr lang="en-US" sz="2400" dirty="0" smtClean="0"/>
              <a:t>Dinner</a:t>
            </a:r>
          </a:p>
          <a:p>
            <a:endParaRPr lang="en-US" sz="2400" dirty="0"/>
          </a:p>
          <a:p>
            <a:endParaRPr lang="en-US" sz="2400" dirty="0" smtClean="0"/>
          </a:p>
          <a:p>
            <a:r>
              <a:rPr lang="en-US" sz="2400" dirty="0" smtClean="0"/>
              <a:t>At home</a:t>
            </a:r>
          </a:p>
          <a:p>
            <a:endParaRPr lang="en-US" sz="2400" dirty="0"/>
          </a:p>
          <a:p>
            <a:endParaRPr lang="en-US" sz="2400" dirty="0" smtClean="0"/>
          </a:p>
          <a:p>
            <a:r>
              <a:rPr lang="en-US" sz="2400" dirty="0" smtClean="0"/>
              <a:t>Bed</a:t>
            </a:r>
          </a:p>
          <a:p>
            <a:endParaRPr lang="en-US" sz="2400" dirty="0"/>
          </a:p>
        </p:txBody>
      </p:sp>
    </p:spTree>
    <p:extLst>
      <p:ext uri="{BB962C8B-B14F-4D97-AF65-F5344CB8AC3E}">
        <p14:creationId xmlns:p14="http://schemas.microsoft.com/office/powerpoint/2010/main" xmlns="" val="1384236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from Colossians 3</a:t>
            </a:r>
            <a:endParaRPr lang="en-US" dirty="0"/>
          </a:p>
        </p:txBody>
      </p:sp>
      <p:sp>
        <p:nvSpPr>
          <p:cNvPr id="3" name="Content Placeholder 2"/>
          <p:cNvSpPr>
            <a:spLocks noGrp="1"/>
          </p:cNvSpPr>
          <p:nvPr>
            <p:ph idx="1"/>
          </p:nvPr>
        </p:nvSpPr>
        <p:spPr>
          <a:xfrm>
            <a:off x="457200" y="1219200"/>
            <a:ext cx="8229600" cy="5464747"/>
          </a:xfrm>
        </p:spPr>
        <p:txBody>
          <a:bodyPr>
            <a:normAutofit/>
          </a:bodyPr>
          <a:lstStyle/>
          <a:p>
            <a:r>
              <a:rPr lang="en-US" sz="2000" dirty="0" smtClean="0"/>
              <a:t>3:5 put to death your members which are on the earth: </a:t>
            </a:r>
          </a:p>
          <a:p>
            <a:pPr lvl="1"/>
            <a:r>
              <a:rPr lang="en-US" sz="2000" dirty="0" smtClean="0"/>
              <a:t>fornication, uncleanness, passion, evil desire, and covetousness, which is idolatry</a:t>
            </a:r>
          </a:p>
          <a:p>
            <a:r>
              <a:rPr lang="en-US" sz="2000" dirty="0" smtClean="0"/>
              <a:t>3:8 put off all these: </a:t>
            </a:r>
          </a:p>
          <a:p>
            <a:pPr lvl="1"/>
            <a:r>
              <a:rPr lang="en-US" sz="2000" dirty="0" smtClean="0"/>
              <a:t>anger, wrath, malice, blasphemy, filthy language out of your mouth.</a:t>
            </a:r>
          </a:p>
          <a:p>
            <a:r>
              <a:rPr lang="en-US" sz="2000" dirty="0" smtClean="0"/>
              <a:t>3:9 Do not lie to one another</a:t>
            </a:r>
          </a:p>
          <a:p>
            <a:endParaRPr lang="en-US" sz="2000" dirty="0"/>
          </a:p>
        </p:txBody>
      </p:sp>
    </p:spTree>
    <p:extLst>
      <p:ext uri="{BB962C8B-B14F-4D97-AF65-F5344CB8AC3E}">
        <p14:creationId xmlns:p14="http://schemas.microsoft.com/office/powerpoint/2010/main" xmlns="" val="30985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from Colossians 3</a:t>
            </a:r>
            <a:endParaRPr lang="en-US" dirty="0"/>
          </a:p>
        </p:txBody>
      </p:sp>
      <p:sp>
        <p:nvSpPr>
          <p:cNvPr id="3" name="Content Placeholder 2"/>
          <p:cNvSpPr>
            <a:spLocks noGrp="1"/>
          </p:cNvSpPr>
          <p:nvPr>
            <p:ph idx="1"/>
          </p:nvPr>
        </p:nvSpPr>
        <p:spPr>
          <a:xfrm>
            <a:off x="483656" y="1243540"/>
            <a:ext cx="8229600" cy="5413947"/>
          </a:xfrm>
        </p:spPr>
        <p:txBody>
          <a:bodyPr>
            <a:noAutofit/>
          </a:bodyPr>
          <a:lstStyle/>
          <a:p>
            <a:r>
              <a:rPr lang="en-US" sz="2000" dirty="0" smtClean="0"/>
              <a:t>PUT ON</a:t>
            </a:r>
          </a:p>
          <a:p>
            <a:pPr lvl="1"/>
            <a:r>
              <a:rPr lang="en-US" sz="2000" dirty="0" smtClean="0"/>
              <a:t>3:10 the new man who is renewed in knowledge according to the image of Him who created him</a:t>
            </a:r>
          </a:p>
          <a:p>
            <a:pPr lvl="1"/>
            <a:r>
              <a:rPr lang="en-US" sz="2000" dirty="0" smtClean="0"/>
              <a:t>3:12 tender mercies, kindness, humility, meekness, longsuffering</a:t>
            </a:r>
          </a:p>
          <a:p>
            <a:pPr lvl="1"/>
            <a:r>
              <a:rPr lang="en-US" sz="2000" dirty="0" smtClean="0"/>
              <a:t>3:13 bearing with one another, and forgiving one another,</a:t>
            </a:r>
          </a:p>
          <a:p>
            <a:pPr lvl="1"/>
            <a:r>
              <a:rPr lang="en-US" sz="2000" dirty="0" smtClean="0"/>
              <a:t>3:13 if anyone has a complaint against another; even as Christ forgave you, so you also must do. </a:t>
            </a:r>
          </a:p>
          <a:p>
            <a:pPr lvl="1"/>
            <a:r>
              <a:rPr lang="en-US" sz="2000" dirty="0" smtClean="0"/>
              <a:t>3:14 But above all these things </a:t>
            </a:r>
            <a:r>
              <a:rPr lang="en-US" sz="3200" dirty="0" smtClean="0"/>
              <a:t>put on love</a:t>
            </a:r>
          </a:p>
          <a:p>
            <a:r>
              <a:rPr lang="en-US" sz="2000" dirty="0" smtClean="0"/>
              <a:t>3:15 And let the peace of God rule in your hearts</a:t>
            </a:r>
          </a:p>
          <a:p>
            <a:r>
              <a:rPr lang="en-US" sz="2000" dirty="0" smtClean="0"/>
              <a:t>3:15 be thankful</a:t>
            </a:r>
          </a:p>
          <a:p>
            <a:r>
              <a:rPr lang="en-US" sz="2000" dirty="0" smtClean="0"/>
              <a:t>3:16 Let the word of Christ dwell in you richly in all wisdom</a:t>
            </a:r>
          </a:p>
          <a:p>
            <a:r>
              <a:rPr lang="en-US" sz="2000" dirty="0" smtClean="0"/>
              <a:t>3:16 teaching and admonishing one another in psalms and hymns and spiritual songs, singing with grace in your hearts to the Lord. </a:t>
            </a:r>
          </a:p>
          <a:p>
            <a:r>
              <a:rPr lang="en-US" sz="2000" dirty="0" smtClean="0"/>
              <a:t>3: 16 And whatever you do in word or deed, do all in the name of the Lord Jesus, giving thanks to God the Father through Him.</a:t>
            </a:r>
          </a:p>
          <a:p>
            <a:endParaRPr lang="en-US" sz="2000" dirty="0" smtClean="0"/>
          </a:p>
          <a:p>
            <a:pPr lvl="1"/>
            <a:endParaRPr lang="en-US" sz="2000" dirty="0"/>
          </a:p>
        </p:txBody>
      </p:sp>
    </p:spTree>
    <p:extLst>
      <p:ext uri="{BB962C8B-B14F-4D97-AF65-F5344CB8AC3E}">
        <p14:creationId xmlns:p14="http://schemas.microsoft.com/office/powerpoint/2010/main" xmlns="" val="3865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from Colossians 3</a:t>
            </a:r>
            <a:endParaRPr lang="en-US" dirty="0"/>
          </a:p>
        </p:txBody>
      </p:sp>
      <p:sp>
        <p:nvSpPr>
          <p:cNvPr id="3" name="Content Placeholder 2"/>
          <p:cNvSpPr>
            <a:spLocks noGrp="1"/>
          </p:cNvSpPr>
          <p:nvPr>
            <p:ph idx="1"/>
          </p:nvPr>
        </p:nvSpPr>
        <p:spPr>
          <a:xfrm>
            <a:off x="457200" y="1270062"/>
            <a:ext cx="8229600" cy="5413886"/>
          </a:xfrm>
        </p:spPr>
        <p:txBody>
          <a:bodyPr>
            <a:normAutofit/>
          </a:bodyPr>
          <a:lstStyle/>
          <a:p>
            <a:r>
              <a:rPr lang="en-US" sz="2000" dirty="0" smtClean="0"/>
              <a:t>18* Wives, submit to your own husbands, as is fitting in the Lord. </a:t>
            </a:r>
          </a:p>
          <a:p>
            <a:r>
              <a:rPr lang="en-US" sz="2000" dirty="0" smtClean="0"/>
              <a:t>19* Husbands, love your wives and do not be bitter toward them. </a:t>
            </a:r>
          </a:p>
          <a:p>
            <a:r>
              <a:rPr lang="en-US" sz="2000" dirty="0" smtClean="0"/>
              <a:t>20* Children, obey your parents in all things, for this is well pleasing to the Lord. </a:t>
            </a:r>
          </a:p>
          <a:p>
            <a:r>
              <a:rPr lang="en-US" sz="2000" dirty="0" smtClean="0"/>
              <a:t>21* Fathers, do not provoke your children, lest they become discouraged. </a:t>
            </a:r>
          </a:p>
          <a:p>
            <a:r>
              <a:rPr lang="en-US" sz="2000" dirty="0" smtClean="0"/>
              <a:t>22* Bondservants, obey in all things your masters according to the flesh, not with </a:t>
            </a:r>
            <a:r>
              <a:rPr lang="en-US" sz="2000" dirty="0" err="1" smtClean="0"/>
              <a:t>eyeservice</a:t>
            </a:r>
            <a:r>
              <a:rPr lang="en-US" sz="2000" dirty="0" smtClean="0"/>
              <a:t>, as men-pleasers, but in sincerity of heart, fearing God. </a:t>
            </a:r>
          </a:p>
          <a:p>
            <a:r>
              <a:rPr lang="en-US" sz="2000" dirty="0" smtClean="0"/>
              <a:t>23 And whatever you do, do it heartily, as to the Lord and not to men, 24 knowing that from the Lord you will receive the reward of the inheritance; for you serve the Lord Christ. </a:t>
            </a:r>
          </a:p>
          <a:p>
            <a:r>
              <a:rPr lang="en-US" sz="2000" dirty="0" smtClean="0"/>
              <a:t>25 But he who does wrong will be repaid for what he has done, and there is no partiality.</a:t>
            </a:r>
          </a:p>
          <a:p>
            <a:endParaRPr lang="en-US" sz="2000" dirty="0"/>
          </a:p>
        </p:txBody>
      </p:sp>
    </p:spTree>
    <p:extLst>
      <p:ext uri="{BB962C8B-B14F-4D97-AF65-F5344CB8AC3E}">
        <p14:creationId xmlns:p14="http://schemas.microsoft.com/office/powerpoint/2010/main" xmlns="" val="36005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Personal Actions to Seek</a:t>
            </a:r>
            <a:endParaRPr lang="en-US" dirty="0"/>
          </a:p>
        </p:txBody>
      </p:sp>
    </p:spTree>
    <p:extLst>
      <p:ext uri="{BB962C8B-B14F-4D97-AF65-F5344CB8AC3E}">
        <p14:creationId xmlns:p14="http://schemas.microsoft.com/office/powerpoint/2010/main" xmlns="" val="3275252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a:xfrm>
            <a:off x="457200" y="1177454"/>
            <a:ext cx="8229600" cy="5506494"/>
          </a:xfrm>
        </p:spPr>
        <p:txBody>
          <a:bodyPr>
            <a:normAutofit/>
          </a:bodyPr>
          <a:lstStyle/>
          <a:p>
            <a:r>
              <a:rPr lang="en-US" sz="2000" dirty="0" smtClean="0"/>
              <a:t>Dedicate time for</a:t>
            </a:r>
          </a:p>
          <a:p>
            <a:pPr lvl="1"/>
            <a:r>
              <a:rPr lang="en-US" sz="2000" dirty="0" smtClean="0"/>
              <a:t>Prayer-Just do it, all the time</a:t>
            </a:r>
          </a:p>
          <a:p>
            <a:pPr lvl="1"/>
            <a:r>
              <a:rPr lang="en-US" sz="2000" dirty="0" smtClean="0"/>
              <a:t>Bible Reading</a:t>
            </a:r>
          </a:p>
          <a:p>
            <a:pPr lvl="2"/>
            <a:r>
              <a:rPr lang="en-US" sz="2000" dirty="0" smtClean="0"/>
              <a:t>Electronic or Print</a:t>
            </a:r>
          </a:p>
          <a:p>
            <a:pPr lvl="2"/>
            <a:r>
              <a:rPr lang="en-US" sz="2000" dirty="0" smtClean="0"/>
              <a:t>Recordings, iPod, Cassette, Radio, Smartphones</a:t>
            </a:r>
          </a:p>
          <a:p>
            <a:pPr lvl="1"/>
            <a:r>
              <a:rPr lang="en-US" sz="2000" dirty="0" smtClean="0"/>
              <a:t>Bible Study</a:t>
            </a:r>
          </a:p>
          <a:p>
            <a:pPr lvl="1"/>
            <a:r>
              <a:rPr lang="en-US" sz="2000" dirty="0" smtClean="0"/>
              <a:t>Helping one another</a:t>
            </a:r>
          </a:p>
          <a:p>
            <a:pPr lvl="2"/>
            <a:r>
              <a:rPr lang="en-US" sz="2000" dirty="0" smtClean="0"/>
              <a:t>Look at today’s Announcement Sheet</a:t>
            </a:r>
          </a:p>
          <a:p>
            <a:pPr lvl="1"/>
            <a:r>
              <a:rPr lang="en-US" sz="2000" dirty="0" smtClean="0"/>
              <a:t>Singing</a:t>
            </a:r>
          </a:p>
          <a:p>
            <a:pPr lvl="2"/>
            <a:r>
              <a:rPr lang="en-US" sz="2000" dirty="0" smtClean="0"/>
              <a:t>Shower</a:t>
            </a:r>
          </a:p>
          <a:p>
            <a:pPr lvl="2"/>
            <a:r>
              <a:rPr lang="en-US" sz="2000" dirty="0" smtClean="0"/>
              <a:t>Car</a:t>
            </a:r>
          </a:p>
          <a:p>
            <a:pPr lvl="2"/>
            <a:r>
              <a:rPr lang="en-US" sz="2000" dirty="0" smtClean="0"/>
              <a:t>Work???</a:t>
            </a:r>
          </a:p>
          <a:p>
            <a:pPr lvl="1"/>
            <a:endParaRPr lang="en-US" sz="2000" dirty="0"/>
          </a:p>
        </p:txBody>
      </p:sp>
    </p:spTree>
    <p:extLst>
      <p:ext uri="{BB962C8B-B14F-4D97-AF65-F5344CB8AC3E}">
        <p14:creationId xmlns:p14="http://schemas.microsoft.com/office/powerpoint/2010/main" xmlns="" val="1796284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lstStyle/>
          <a:p>
            <a:pPr marL="0" indent="0">
              <a:buNone/>
            </a:pPr>
            <a:r>
              <a:rPr lang="en-US" dirty="0" smtClean="0"/>
              <a:t>Phil. 4:8 </a:t>
            </a:r>
            <a:r>
              <a:rPr lang="en-US" dirty="0"/>
              <a:t>Finally, brethren, whatever things are true, whatever things are noble, whatever things are just, whatever things are pure, whatever things are lovely, whatever things are of good report, if there is any virtue and if there is anything praiseworthy--</a:t>
            </a:r>
            <a:r>
              <a:rPr lang="en-US" u="sng" dirty="0"/>
              <a:t>meditate on these things.</a:t>
            </a:r>
          </a:p>
        </p:txBody>
      </p:sp>
    </p:spTree>
    <p:extLst>
      <p:ext uri="{BB962C8B-B14F-4D97-AF65-F5344CB8AC3E}">
        <p14:creationId xmlns:p14="http://schemas.microsoft.com/office/powerpoint/2010/main" xmlns="" val="2450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at Colossae</a:t>
            </a:r>
            <a:endParaRPr lang="en-US" dirty="0"/>
          </a:p>
        </p:txBody>
      </p:sp>
      <p:pic>
        <p:nvPicPr>
          <p:cNvPr id="4" name="Picture 3"/>
          <p:cNvPicPr>
            <a:picLocks noChangeAspect="1"/>
          </p:cNvPicPr>
          <p:nvPr/>
        </p:nvPicPr>
        <p:blipFill>
          <a:blip r:embed="rId2"/>
          <a:stretch>
            <a:fillRect/>
          </a:stretch>
        </p:blipFill>
        <p:spPr>
          <a:xfrm>
            <a:off x="571501" y="1656237"/>
            <a:ext cx="5168900" cy="4860082"/>
          </a:xfrm>
          <a:prstGeom prst="rect">
            <a:avLst/>
          </a:prstGeom>
        </p:spPr>
      </p:pic>
      <p:sp>
        <p:nvSpPr>
          <p:cNvPr id="5" name="TextBox 4"/>
          <p:cNvSpPr txBox="1"/>
          <p:nvPr/>
        </p:nvSpPr>
        <p:spPr>
          <a:xfrm>
            <a:off x="6040875" y="1645174"/>
            <a:ext cx="2823258" cy="5078314"/>
          </a:xfrm>
          <a:prstGeom prst="rect">
            <a:avLst/>
          </a:prstGeom>
          <a:noFill/>
        </p:spPr>
        <p:txBody>
          <a:bodyPr wrap="square" rtlCol="0">
            <a:spAutoFit/>
          </a:bodyPr>
          <a:lstStyle/>
          <a:p>
            <a:pPr marL="285750" indent="-285750">
              <a:buFont typeface="Arial"/>
              <a:buChar char="•"/>
            </a:pPr>
            <a:r>
              <a:rPr lang="en-US" dirty="0" smtClean="0"/>
              <a:t>Located in today’s Modern Turkey</a:t>
            </a:r>
          </a:p>
          <a:p>
            <a:pPr marL="285750" indent="-285750">
              <a:buFont typeface="Arial"/>
              <a:buChar char="•"/>
            </a:pPr>
            <a:r>
              <a:rPr lang="en-US" dirty="0" smtClean="0"/>
              <a:t>Close to Laodicea and Hierapolis</a:t>
            </a:r>
          </a:p>
          <a:p>
            <a:pPr marL="285750" indent="-285750">
              <a:buFont typeface="Arial"/>
              <a:buChar char="•"/>
            </a:pPr>
            <a:r>
              <a:rPr lang="en-US" dirty="0" smtClean="0"/>
              <a:t>Ancient trade route from Euphrates valley to Ephesus</a:t>
            </a:r>
          </a:p>
          <a:p>
            <a:pPr marL="285750" indent="-285750">
              <a:buFont typeface="Arial"/>
              <a:buChar char="•"/>
            </a:pPr>
            <a:r>
              <a:rPr lang="en-US" dirty="0" smtClean="0"/>
              <a:t>Church started by </a:t>
            </a:r>
            <a:r>
              <a:rPr lang="en-US" dirty="0" err="1" smtClean="0"/>
              <a:t>Epaphras</a:t>
            </a:r>
            <a:r>
              <a:rPr lang="en-US" dirty="0" smtClean="0"/>
              <a:t> and Timothy possibly while Paul was in Ephesus</a:t>
            </a:r>
          </a:p>
          <a:p>
            <a:pPr marL="285750" indent="-285750">
              <a:buFont typeface="Arial"/>
              <a:buChar char="•"/>
            </a:pPr>
            <a:r>
              <a:rPr lang="en-US" dirty="0" smtClean="0"/>
              <a:t>Home to Philemon and </a:t>
            </a:r>
            <a:r>
              <a:rPr lang="en-US" dirty="0" err="1" smtClean="0"/>
              <a:t>Epaphras</a:t>
            </a:r>
            <a:endParaRPr lang="en-US" dirty="0" smtClean="0"/>
          </a:p>
          <a:p>
            <a:pPr marL="285750" indent="-285750">
              <a:buFont typeface="Arial"/>
              <a:buChar char="•"/>
            </a:pPr>
            <a:r>
              <a:rPr lang="en-US" dirty="0" smtClean="0"/>
              <a:t>Written by Paul AD 61 by the urging of </a:t>
            </a:r>
            <a:r>
              <a:rPr lang="en-US" dirty="0" err="1" smtClean="0"/>
              <a:t>Epaphras</a:t>
            </a:r>
            <a:r>
              <a:rPr lang="en-US" dirty="0" smtClean="0"/>
              <a:t> likely the same year that Paul wrote to Philemon</a:t>
            </a:r>
          </a:p>
        </p:txBody>
      </p:sp>
    </p:spTree>
    <p:extLst>
      <p:ext uri="{BB962C8B-B14F-4D97-AF65-F5344CB8AC3E}">
        <p14:creationId xmlns:p14="http://schemas.microsoft.com/office/powerpoint/2010/main" xmlns="" val="19445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Pressures on Colossae</a:t>
            </a:r>
            <a:endParaRPr lang="en-US" dirty="0"/>
          </a:p>
        </p:txBody>
      </p:sp>
      <p:sp>
        <p:nvSpPr>
          <p:cNvPr id="3" name="Content Placeholder 2"/>
          <p:cNvSpPr>
            <a:spLocks noGrp="1"/>
          </p:cNvSpPr>
          <p:nvPr>
            <p:ph idx="1"/>
          </p:nvPr>
        </p:nvSpPr>
        <p:spPr/>
        <p:txBody>
          <a:bodyPr>
            <a:normAutofit/>
          </a:bodyPr>
          <a:lstStyle/>
          <a:p>
            <a:pPr marL="342900" lvl="1" indent="-342900">
              <a:buFont typeface="Arial"/>
              <a:buChar char="•"/>
            </a:pPr>
            <a:r>
              <a:rPr lang="en-US" sz="2400" dirty="0" smtClean="0"/>
              <a:t>This epistle was written at the request of </a:t>
            </a:r>
            <a:r>
              <a:rPr lang="en-US" sz="2400" dirty="0" err="1" smtClean="0"/>
              <a:t>Epaphras</a:t>
            </a:r>
            <a:r>
              <a:rPr lang="en-US" sz="2400" dirty="0" smtClean="0"/>
              <a:t>, who wanted to bring the full weight of Paul’s apostleship to bear in dealing with certain problems that had developed in this church (some of which Paul was already very familiar).  </a:t>
            </a:r>
          </a:p>
          <a:p>
            <a:pPr marL="342900" lvl="1" indent="-342900">
              <a:buFont typeface="Arial"/>
              <a:buChar char="•"/>
            </a:pPr>
            <a:endParaRPr lang="en-US" sz="2400" dirty="0" smtClean="0"/>
          </a:p>
          <a:p>
            <a:pPr marL="342900" lvl="1" indent="-342900">
              <a:buFont typeface="Arial"/>
              <a:buChar char="•"/>
            </a:pPr>
            <a:r>
              <a:rPr lang="en-US" sz="2400" dirty="0" err="1" smtClean="0"/>
              <a:t>Judaizers</a:t>
            </a:r>
            <a:r>
              <a:rPr lang="en-US" sz="2400" dirty="0" smtClean="0"/>
              <a:t> had infiltrated this church as well.  But, to add to the confusion, there was also a heavy influence of both Greek Philosophy and Oriental Mysticism.  As a result, angel worship and the importance of "spiritual" knowledge were added to the mix of legalism.  </a:t>
            </a:r>
          </a:p>
          <a:p>
            <a:endParaRPr lang="en-US" sz="2400" dirty="0"/>
          </a:p>
        </p:txBody>
      </p:sp>
    </p:spTree>
    <p:extLst>
      <p:ext uri="{BB962C8B-B14F-4D97-AF65-F5344CB8AC3E}">
        <p14:creationId xmlns:p14="http://schemas.microsoft.com/office/powerpoint/2010/main" xmlns="" val="70468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 Text</a:t>
            </a:r>
            <a:endParaRPr lang="en-US" dirty="0"/>
          </a:p>
        </p:txBody>
      </p:sp>
      <p:sp>
        <p:nvSpPr>
          <p:cNvPr id="3" name="Content Placeholder 2"/>
          <p:cNvSpPr>
            <a:spLocks noGrp="1"/>
          </p:cNvSpPr>
          <p:nvPr>
            <p:ph idx="1"/>
          </p:nvPr>
        </p:nvSpPr>
        <p:spPr>
          <a:xfrm>
            <a:off x="457200" y="1143000"/>
            <a:ext cx="8229600" cy="5540947"/>
          </a:xfrm>
        </p:spPr>
        <p:txBody>
          <a:bodyPr>
            <a:normAutofit/>
          </a:bodyPr>
          <a:lstStyle/>
          <a:p>
            <a:pPr marL="0" indent="0">
              <a:buNone/>
            </a:pPr>
            <a:r>
              <a:rPr lang="en-US" sz="2000" dirty="0" smtClean="0"/>
              <a:t>3:1* If then you were raised with Christ, seek those things which are above, where Christ is, sitting at the right hand of God. </a:t>
            </a:r>
          </a:p>
          <a:p>
            <a:pPr marL="0" indent="0">
              <a:buNone/>
            </a:pPr>
            <a:r>
              <a:rPr lang="en-US" sz="2000" dirty="0" smtClean="0"/>
              <a:t>2* Set your mind on things above, not on things on the earth. 3* For you died, and your life is hidden with Christ in God. 4* When Christ who is our life appears, then you also will appear with Him in glory.</a:t>
            </a:r>
          </a:p>
          <a:p>
            <a:pPr marL="0" indent="0">
              <a:buNone/>
            </a:pPr>
            <a:r>
              <a:rPr lang="en-US" sz="2000" dirty="0" smtClean="0"/>
              <a:t>   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a:t>
            </a:r>
          </a:p>
          <a:p>
            <a:pPr marL="0" indent="0">
              <a:buNone/>
            </a:pPr>
            <a:r>
              <a:rPr lang="en-US" sz="2000" dirty="0" smtClean="0"/>
              <a:t>   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 11* where there is neither Greek nor Jew, circumcised nor uncircumcised, barbarian, Scythian, slave nor free, but Christ is all and in all.</a:t>
            </a:r>
            <a:endParaRPr lang="en-US" sz="2000" dirty="0"/>
          </a:p>
        </p:txBody>
      </p:sp>
    </p:spTree>
    <p:extLst>
      <p:ext uri="{BB962C8B-B14F-4D97-AF65-F5344CB8AC3E}">
        <p14:creationId xmlns:p14="http://schemas.microsoft.com/office/powerpoint/2010/main" xmlns="" val="2474241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 Text</a:t>
            </a:r>
            <a:endParaRPr lang="en-US" dirty="0"/>
          </a:p>
        </p:txBody>
      </p:sp>
      <p:sp>
        <p:nvSpPr>
          <p:cNvPr id="3" name="Content Placeholder 2"/>
          <p:cNvSpPr>
            <a:spLocks noGrp="1"/>
          </p:cNvSpPr>
          <p:nvPr>
            <p:ph idx="1"/>
          </p:nvPr>
        </p:nvSpPr>
        <p:spPr>
          <a:xfrm>
            <a:off x="457200" y="1270000"/>
            <a:ext cx="8229600" cy="5413947"/>
          </a:xfrm>
        </p:spPr>
        <p:txBody>
          <a:bodyPr>
            <a:normAutofit/>
          </a:bodyPr>
          <a:lstStyle/>
          <a:p>
            <a:pPr marL="0" indent="0">
              <a:buNone/>
            </a:pPr>
            <a:r>
              <a:rPr lang="en-US" sz="2400" dirty="0" smtClean="0"/>
              <a:t>12* Therefore, as the elect of God, holy and beloved, put on tender mercies, kindness, humility, meekness, longsuffering; 13* bearing with one another, and forgiving one another, if anyone has a complaint against another; even as Christ forgave you, so you also must do. 14* But above all these things put on love, which is the bond of perfection. 15* And let the peace of God rule in your hearts, to which also you were called in one body; and be thankful. 16* Let the word of Christ dwell in you richly in all wisdom, teaching and admonishing one another in psalms and hymns and spiritual songs, singing with grace in your hearts to the Lord. 17* And whatever you do in word or deed, do all in the name of the Lord Jesus, giving thanks to God the Father through Him.</a:t>
            </a:r>
          </a:p>
          <a:p>
            <a:pPr marL="0" indent="0">
              <a:buNone/>
            </a:pPr>
            <a:r>
              <a:rPr lang="en-US" sz="2400" dirty="0" smtClean="0"/>
              <a:t>  </a:t>
            </a:r>
            <a:endParaRPr lang="en-US" sz="2400" dirty="0"/>
          </a:p>
        </p:txBody>
      </p:sp>
    </p:spTree>
    <p:extLst>
      <p:ext uri="{BB962C8B-B14F-4D97-AF65-F5344CB8AC3E}">
        <p14:creationId xmlns:p14="http://schemas.microsoft.com/office/powerpoint/2010/main" xmlns="" val="2921212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Colossians 3: Text</a:t>
            </a:r>
            <a:endParaRPr lang="en-US" dirty="0"/>
          </a:p>
        </p:txBody>
      </p:sp>
      <p:sp>
        <p:nvSpPr>
          <p:cNvPr id="3" name="Content Placeholder 2"/>
          <p:cNvSpPr>
            <a:spLocks noGrp="1"/>
          </p:cNvSpPr>
          <p:nvPr>
            <p:ph idx="1"/>
          </p:nvPr>
        </p:nvSpPr>
        <p:spPr/>
        <p:txBody>
          <a:bodyPr>
            <a:normAutofit/>
          </a:bodyPr>
          <a:lstStyle/>
          <a:p>
            <a:r>
              <a:rPr lang="en-US" sz="2400" dirty="0" smtClean="0"/>
              <a:t> 18* Wives, submit to your own husbands, as is fitting in the Lord. 19* Husbands, love your wives and do not be bitter toward them. 20* Children, obey your parents in all things, for this is well pleasing to the Lord. 21* Fathers, do not provoke your children, lest they become discouraged. 22* Bondservants, obey in all things your masters according to the flesh, not with </a:t>
            </a:r>
            <a:r>
              <a:rPr lang="en-US" sz="2400" dirty="0" err="1" smtClean="0"/>
              <a:t>eyeservice</a:t>
            </a:r>
            <a:r>
              <a:rPr lang="en-US" sz="2400" dirty="0" smtClean="0"/>
              <a:t>, as men-pleasers, but in sincerity of heart, fearing God. 23 And whatever you do, do it heartily, as to the Lord and not to men, 24 knowing that from the Lord you will receive the reward of the inheritance; for you serve the Lord Christ. 25 But he who does wrong will be repaid for what he has done, and there is no partiality.</a:t>
            </a:r>
            <a:endParaRPr lang="en-US" sz="2400" dirty="0"/>
          </a:p>
        </p:txBody>
      </p:sp>
    </p:spTree>
    <p:extLst>
      <p:ext uri="{BB962C8B-B14F-4D97-AF65-F5344CB8AC3E}">
        <p14:creationId xmlns:p14="http://schemas.microsoft.com/office/powerpoint/2010/main" xmlns="" val="412693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Admonition to the Church</a:t>
            </a:r>
            <a:endParaRPr lang="en-US" dirty="0"/>
          </a:p>
        </p:txBody>
      </p:sp>
      <p:sp>
        <p:nvSpPr>
          <p:cNvPr id="3" name="Content Placeholder 2"/>
          <p:cNvSpPr>
            <a:spLocks noGrp="1"/>
          </p:cNvSpPr>
          <p:nvPr>
            <p:ph idx="1"/>
          </p:nvPr>
        </p:nvSpPr>
        <p:spPr>
          <a:xfrm>
            <a:off x="457200" y="2870868"/>
            <a:ext cx="8229600" cy="2315215"/>
          </a:xfrm>
        </p:spPr>
        <p:txBody>
          <a:bodyPr>
            <a:normAutofit/>
          </a:bodyPr>
          <a:lstStyle/>
          <a:p>
            <a:pPr marL="0" indent="0" algn="ctr">
              <a:buNone/>
            </a:pPr>
            <a:r>
              <a:rPr lang="en-US" dirty="0" smtClean="0"/>
              <a:t>3:1* </a:t>
            </a:r>
            <a:r>
              <a:rPr lang="en-US" u="sng" dirty="0" smtClean="0"/>
              <a:t>If</a:t>
            </a:r>
            <a:r>
              <a:rPr lang="en-US" dirty="0" smtClean="0"/>
              <a:t> then you were raised with Christ,</a:t>
            </a:r>
          </a:p>
          <a:p>
            <a:pPr marL="0" indent="0" algn="ctr">
              <a:buNone/>
            </a:pPr>
            <a:r>
              <a:rPr lang="en-US" dirty="0" smtClean="0"/>
              <a:t> </a:t>
            </a:r>
            <a:r>
              <a:rPr lang="en-US" u="sng" dirty="0" smtClean="0"/>
              <a:t>seek</a:t>
            </a:r>
            <a:r>
              <a:rPr lang="en-US" dirty="0" smtClean="0"/>
              <a:t> those things which are above</a:t>
            </a:r>
            <a:endParaRPr lang="en-US" dirty="0"/>
          </a:p>
        </p:txBody>
      </p:sp>
    </p:spTree>
    <p:extLst>
      <p:ext uri="{BB962C8B-B14F-4D97-AF65-F5344CB8AC3E}">
        <p14:creationId xmlns:p14="http://schemas.microsoft.com/office/powerpoint/2010/main" xmlns="" val="186200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Personal Core Capabilities are Used to Seek</a:t>
            </a:r>
            <a:endParaRPr lang="en-US" dirty="0"/>
          </a:p>
        </p:txBody>
      </p:sp>
      <p:sp>
        <p:nvSpPr>
          <p:cNvPr id="3" name="Content Placeholder 2"/>
          <p:cNvSpPr>
            <a:spLocks noGrp="1"/>
          </p:cNvSpPr>
          <p:nvPr>
            <p:ph idx="1"/>
          </p:nvPr>
        </p:nvSpPr>
        <p:spPr>
          <a:xfrm>
            <a:off x="457200" y="1409700"/>
            <a:ext cx="8229600" cy="5274247"/>
          </a:xfrm>
        </p:spPr>
        <p:txBody>
          <a:bodyPr>
            <a:normAutofit fontScale="77500" lnSpcReduction="20000"/>
          </a:bodyPr>
          <a:lstStyle/>
          <a:p>
            <a:r>
              <a:rPr lang="en-US" dirty="0" smtClean="0"/>
              <a:t>Eyes</a:t>
            </a:r>
          </a:p>
          <a:p>
            <a:endParaRPr lang="en-US" dirty="0"/>
          </a:p>
          <a:p>
            <a:endParaRPr lang="en-US" dirty="0" smtClean="0"/>
          </a:p>
          <a:p>
            <a:r>
              <a:rPr lang="en-US" dirty="0" smtClean="0"/>
              <a:t>Ears</a:t>
            </a:r>
          </a:p>
          <a:p>
            <a:endParaRPr lang="en-US" dirty="0" smtClean="0"/>
          </a:p>
          <a:p>
            <a:endParaRPr lang="en-US" dirty="0"/>
          </a:p>
          <a:p>
            <a:r>
              <a:rPr lang="en-US" dirty="0" smtClean="0"/>
              <a:t>Speech</a:t>
            </a:r>
          </a:p>
          <a:p>
            <a:endParaRPr lang="en-US" dirty="0" smtClean="0"/>
          </a:p>
          <a:p>
            <a:endParaRPr lang="en-US" dirty="0"/>
          </a:p>
          <a:p>
            <a:r>
              <a:rPr lang="en-US" dirty="0" smtClean="0"/>
              <a:t>Hands/Feet</a:t>
            </a:r>
          </a:p>
          <a:p>
            <a:endParaRPr lang="en-US" dirty="0"/>
          </a:p>
          <a:p>
            <a:endParaRPr lang="en-US" dirty="0" smtClean="0"/>
          </a:p>
          <a:p>
            <a:r>
              <a:rPr lang="en-US" dirty="0" smtClean="0"/>
              <a:t>Mind</a:t>
            </a:r>
          </a:p>
        </p:txBody>
      </p:sp>
    </p:spTree>
    <p:extLst>
      <p:ext uri="{BB962C8B-B14F-4D97-AF65-F5344CB8AC3E}">
        <p14:creationId xmlns:p14="http://schemas.microsoft.com/office/powerpoint/2010/main" xmlns="" val="190896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Seek those things that are above.</a:t>
            </a:r>
          </a:p>
          <a:p>
            <a:r>
              <a:rPr lang="en-US" dirty="0" smtClean="0"/>
              <a:t>Lets look at our typical 24 hr. day.</a:t>
            </a:r>
          </a:p>
          <a:p>
            <a:pPr lvl="1"/>
            <a:r>
              <a:rPr lang="en-US" dirty="0" smtClean="0"/>
              <a:t>Wake</a:t>
            </a:r>
          </a:p>
          <a:p>
            <a:pPr lvl="1"/>
            <a:r>
              <a:rPr lang="en-US" dirty="0" smtClean="0"/>
              <a:t>Groom</a:t>
            </a:r>
          </a:p>
          <a:p>
            <a:pPr lvl="1"/>
            <a:r>
              <a:rPr lang="en-US" dirty="0" smtClean="0"/>
              <a:t>Dress</a:t>
            </a:r>
          </a:p>
          <a:p>
            <a:pPr lvl="1"/>
            <a:r>
              <a:rPr lang="en-US" dirty="0" smtClean="0"/>
              <a:t>Breakfast</a:t>
            </a:r>
          </a:p>
          <a:p>
            <a:pPr lvl="1"/>
            <a:r>
              <a:rPr lang="en-US" dirty="0" smtClean="0"/>
              <a:t>Transit to work</a:t>
            </a:r>
          </a:p>
          <a:p>
            <a:pPr lvl="1"/>
            <a:r>
              <a:rPr lang="en-US" dirty="0" smtClean="0"/>
              <a:t>Work</a:t>
            </a:r>
          </a:p>
          <a:p>
            <a:pPr lvl="1"/>
            <a:r>
              <a:rPr lang="en-US" dirty="0" smtClean="0"/>
              <a:t>Lunch</a:t>
            </a:r>
          </a:p>
          <a:p>
            <a:pPr lvl="1"/>
            <a:endParaRPr lang="en-US" dirty="0"/>
          </a:p>
        </p:txBody>
      </p:sp>
      <p:sp>
        <p:nvSpPr>
          <p:cNvPr id="4" name="Content Placeholder 3"/>
          <p:cNvSpPr>
            <a:spLocks noGrp="1"/>
          </p:cNvSpPr>
          <p:nvPr>
            <p:ph sz="half" idx="2"/>
          </p:nvPr>
        </p:nvSpPr>
        <p:spPr/>
        <p:txBody>
          <a:bodyPr>
            <a:normAutofit fontScale="92500" lnSpcReduction="10000"/>
          </a:bodyPr>
          <a:lstStyle/>
          <a:p>
            <a:pPr lvl="1"/>
            <a:r>
              <a:rPr lang="en-US" dirty="0" smtClean="0"/>
              <a:t>Work</a:t>
            </a:r>
          </a:p>
          <a:p>
            <a:pPr lvl="1"/>
            <a:r>
              <a:rPr lang="en-US" dirty="0" smtClean="0"/>
              <a:t>Transit Home</a:t>
            </a:r>
          </a:p>
          <a:p>
            <a:pPr lvl="1"/>
            <a:r>
              <a:rPr lang="en-US" dirty="0" smtClean="0"/>
              <a:t>After Work</a:t>
            </a:r>
          </a:p>
          <a:p>
            <a:pPr lvl="1"/>
            <a:r>
              <a:rPr lang="en-US" dirty="0" smtClean="0"/>
              <a:t>Dinner</a:t>
            </a:r>
          </a:p>
          <a:p>
            <a:pPr lvl="1"/>
            <a:r>
              <a:rPr lang="en-US" dirty="0" smtClean="0"/>
              <a:t>At home</a:t>
            </a:r>
          </a:p>
          <a:p>
            <a:pPr lvl="1"/>
            <a:r>
              <a:rPr lang="en-US" dirty="0" smtClean="0"/>
              <a:t>Bed</a:t>
            </a:r>
            <a:endParaRPr lang="en-US" dirty="0"/>
          </a:p>
        </p:txBody>
      </p:sp>
    </p:spTree>
    <p:extLst>
      <p:ext uri="{BB962C8B-B14F-4D97-AF65-F5344CB8AC3E}">
        <p14:creationId xmlns:p14="http://schemas.microsoft.com/office/powerpoint/2010/main" xmlns="" val="1214146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667</TotalTime>
  <Words>1294</Words>
  <Application>Microsoft Macintosh PowerPoint</Application>
  <PresentationFormat>On-screen Show (4:3)</PresentationFormat>
  <Paragraphs>129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SEEKING THINGS ABOVE Colossians 3:1</vt:lpstr>
      <vt:lpstr>The Church at Colossae</vt:lpstr>
      <vt:lpstr>Pressures on Colossae</vt:lpstr>
      <vt:lpstr>Colossians 3: Text</vt:lpstr>
      <vt:lpstr>Colossians 3: Text</vt:lpstr>
      <vt:lpstr>Colossians 3: Text</vt:lpstr>
      <vt:lpstr>Paul’s Admonition to the Church</vt:lpstr>
      <vt:lpstr>What Personal Core Capabilities are Used to Seek</vt:lpstr>
      <vt:lpstr>Practical</vt:lpstr>
      <vt:lpstr>How do you seek things above?</vt:lpstr>
      <vt:lpstr>How do you seek things above?</vt:lpstr>
      <vt:lpstr>How do you seek things above?</vt:lpstr>
      <vt:lpstr>Actions from Colossians 3</vt:lpstr>
      <vt:lpstr>Actions from Colossians 3</vt:lpstr>
      <vt:lpstr>Actions from Colossians 3</vt:lpstr>
      <vt:lpstr>Your Personal Actions to Seek</vt:lpstr>
      <vt:lpstr>Suggestions</vt:lpstr>
      <vt:lpstr>Suggestions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McLeod</dc:creator>
  <cp:lastModifiedBy>soundshack</cp:lastModifiedBy>
  <cp:revision>26</cp:revision>
  <dcterms:created xsi:type="dcterms:W3CDTF">2012-02-25T15:50:02Z</dcterms:created>
  <dcterms:modified xsi:type="dcterms:W3CDTF">2012-02-26T13:56:45Z</dcterms:modified>
</cp:coreProperties>
</file>