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69" r:id="rId4"/>
    <p:sldId id="270" r:id="rId5"/>
    <p:sldId id="271" r:id="rId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AFF"/>
    <a:srgbClr val="B9F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73" autoAdjust="0"/>
  </p:normalViewPr>
  <p:slideViewPr>
    <p:cSldViewPr>
      <p:cViewPr varScale="1">
        <p:scale>
          <a:sx n="108" d="100"/>
          <a:sy n="108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0E1A-1307-445F-8BC3-30206676C9A2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BF6E9-451B-4E9F-A172-15478442D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1722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  <a:latin typeface="Traja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5334000"/>
          </a:xfrm>
        </p:spPr>
        <p:txBody>
          <a:bodyPr/>
          <a:lstStyle>
            <a:lvl1pPr>
              <a:defRPr sz="2800" b="1">
                <a:solidFill>
                  <a:srgbClr val="FFFF00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1pPr>
            <a:lvl2pPr>
              <a:defRPr b="1">
                <a:solidFill>
                  <a:srgbClr val="B9F7FF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985B-187A-4EBB-9A19-19A982D0AD6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Great I Am - Text slid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985B-187A-4EBB-9A19-19A982D0AD64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7B06-8174-4EB8-9050-E3B1D8C63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The Great I 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0" cap="small" spc="200" normalizeH="0" baseline="0" noProof="0" dirty="0" smtClean="0">
                <a:ln w="19050">
                  <a:noFill/>
                </a:ln>
                <a:solidFill>
                  <a:srgbClr val="B9F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itchFamily="66" charset="0"/>
              </a:rPr>
              <a:t>Lesson 6:</a:t>
            </a:r>
            <a:endParaRPr kumimoji="0" lang="en-US" sz="2400" b="1" u="none" strike="noStrike" kern="0" cap="small" spc="0" normalizeH="0" baseline="0" noProof="0" dirty="0" smtClean="0">
              <a:ln w="19050">
                <a:noFill/>
              </a:ln>
              <a:solidFill>
                <a:srgbClr val="B9F7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Handwriting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 w="3175">
                  <a:solidFill>
                    <a:srgbClr val="FFFFFF"/>
                  </a:solidFill>
                </a:ln>
                <a:solidFill>
                  <a:sysClr val="window" lastClr="FFFFFF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uLnTx/>
                <a:uFillTx/>
                <a:latin typeface="Trajan Pro" pitchFamily="18" charset="0"/>
              </a:rPr>
              <a:t>The Goodness of God</a:t>
            </a:r>
            <a:endParaRPr kumimoji="0" lang="en-US" sz="3400" b="1" i="0" u="none" strike="noStrike" kern="0" cap="none" spc="0" normalizeH="0" baseline="0" noProof="0" dirty="0">
              <a:ln w="3175">
                <a:solidFill>
                  <a:srgbClr val="FFFFFF"/>
                </a:solidFill>
              </a:ln>
              <a:solidFill>
                <a:sysClr val="window" lastClr="FFFFFF"/>
              </a:solidFill>
              <a:effectLst>
                <a:outerShdw blurRad="50800" dist="50800" dir="2700000" algn="ctr" rotWithShape="0">
                  <a:schemeClr val="tx1"/>
                </a:outerShdw>
              </a:effectLst>
              <a:uLnTx/>
              <a:uFillTx/>
              <a:latin typeface="Trajan Pro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6248400" cy="1143000"/>
          </a:xfrm>
        </p:spPr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Goodness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Marvel of God’s Goodness</a:t>
            </a:r>
          </a:p>
          <a:p>
            <a:pPr lvl="1"/>
            <a:r>
              <a:rPr lang="en-US" dirty="0" smtClean="0"/>
              <a:t>“Good” can be used as an absolute or in relative sense</a:t>
            </a:r>
          </a:p>
          <a:p>
            <a:pPr lvl="1"/>
            <a:r>
              <a:rPr lang="en-US" dirty="0" smtClean="0"/>
              <a:t>From an absolute standpoint, no one is good</a:t>
            </a:r>
          </a:p>
          <a:p>
            <a:pPr lvl="2"/>
            <a:r>
              <a:rPr lang="en-US" dirty="0" smtClean="0"/>
              <a:t>“There is none who does good” (Psa. 14:1).</a:t>
            </a:r>
          </a:p>
          <a:p>
            <a:pPr lvl="1"/>
            <a:r>
              <a:rPr lang="en-US" dirty="0" smtClean="0"/>
              <a:t>From an absolute standpoint, God alone is good</a:t>
            </a:r>
          </a:p>
          <a:p>
            <a:pPr lvl="2"/>
            <a:r>
              <a:rPr lang="en-US" dirty="0" smtClean="0"/>
              <a:t>“My goodness is nothing apart from You” (Psa. 16:1).</a:t>
            </a:r>
          </a:p>
          <a:p>
            <a:pPr lvl="2"/>
            <a:r>
              <a:rPr lang="en-US" dirty="0" smtClean="0"/>
              <a:t>“No one is good but One, that is, God” (Matt. 19:16-17; cf. 20:15).</a:t>
            </a:r>
          </a:p>
          <a:p>
            <a:pPr lvl="2"/>
            <a:r>
              <a:rPr lang="en-US" smtClean="0"/>
              <a:t>Psalm 25:8; 52:1; 119:68, etc.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6248400" cy="1143000"/>
          </a:xfrm>
        </p:spPr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Goodness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Marvel of God’s Goodness</a:t>
            </a:r>
          </a:p>
          <a:p>
            <a:pPr lvl="1"/>
            <a:r>
              <a:rPr lang="en-US" dirty="0" smtClean="0"/>
              <a:t>All of God’s attributes may be summarized in His goodness (Ex. 33:19; 34:5-7)</a:t>
            </a:r>
          </a:p>
          <a:p>
            <a:pPr lvl="2"/>
            <a:r>
              <a:rPr lang="en-US" dirty="0" smtClean="0"/>
              <a:t>God is good in His entirety</a:t>
            </a:r>
          </a:p>
          <a:p>
            <a:pPr lvl="3"/>
            <a:r>
              <a:rPr lang="en-US" dirty="0" smtClean="0"/>
              <a:t>His holiness is good</a:t>
            </a:r>
          </a:p>
          <a:p>
            <a:pPr lvl="3"/>
            <a:r>
              <a:rPr lang="en-US" dirty="0" smtClean="0"/>
              <a:t>His wrath is good</a:t>
            </a:r>
          </a:p>
          <a:p>
            <a:pPr lvl="3"/>
            <a:r>
              <a:rPr lang="en-US" dirty="0" smtClean="0"/>
              <a:t>His righteousness is good…</a:t>
            </a:r>
          </a:p>
          <a:p>
            <a:pPr lvl="2"/>
            <a:r>
              <a:rPr lang="en-US" dirty="0" smtClean="0"/>
              <a:t>There is nothing about God that is not good.  </a:t>
            </a:r>
          </a:p>
          <a:p>
            <a:pPr lvl="3"/>
            <a:r>
              <a:rPr lang="en-US" dirty="0" smtClean="0"/>
              <a:t>There is nothing that God purposes for His children that is not good.  </a:t>
            </a:r>
          </a:p>
          <a:p>
            <a:pPr lvl="3"/>
            <a:r>
              <a:rPr lang="en-US" dirty="0" smtClean="0"/>
              <a:t>God only gives His children good.  </a:t>
            </a:r>
          </a:p>
          <a:p>
            <a:pPr lvl="3"/>
            <a:r>
              <a:rPr lang="en-US" dirty="0" smtClean="0"/>
              <a:t>He is always at work in our lives for good.</a:t>
            </a:r>
          </a:p>
          <a:p>
            <a:pPr lvl="2"/>
            <a:r>
              <a:rPr lang="en-US" dirty="0" smtClean="0"/>
              <a:t>Nothing God creates, does or accomplishes is not good.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6248400" cy="1143000"/>
          </a:xfrm>
        </p:spPr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Goodness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Marvel of God’s Goodness</a:t>
            </a:r>
          </a:p>
          <a:p>
            <a:pPr lvl="1"/>
            <a:r>
              <a:rPr lang="en-US" dirty="0" smtClean="0"/>
              <a:t>One cannot separate goodness from God and one cannot separate God from what He deems as good</a:t>
            </a:r>
          </a:p>
          <a:p>
            <a:pPr lvl="2"/>
            <a:r>
              <a:rPr lang="en-US" dirty="0" smtClean="0"/>
              <a:t>America would do well to remember that!</a:t>
            </a:r>
          </a:p>
          <a:p>
            <a:pPr lvl="2"/>
            <a:r>
              <a:rPr lang="en-US" dirty="0" smtClean="0"/>
              <a:t>We cannot teach values, morality, right/wrong without teaching God.</a:t>
            </a:r>
          </a:p>
          <a:p>
            <a:pPr lvl="3"/>
            <a:r>
              <a:rPr lang="en-US" dirty="0" smtClean="0"/>
              <a:t>And when we choose to eliminate the teaching of values, morality, right/wrong, we choose to eliminate God.</a:t>
            </a:r>
          </a:p>
          <a:p>
            <a:pPr lvl="3"/>
            <a:r>
              <a:rPr lang="en-US" dirty="0" smtClean="0"/>
              <a:t>There is only one letter difference between “Good” and “God.”</a:t>
            </a:r>
          </a:p>
          <a:p>
            <a:pPr lvl="3"/>
            <a:r>
              <a:rPr lang="en-US" dirty="0" smtClean="0"/>
              <a:t>“Be holy for I am holy” (1 Pet. 1:15-16).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6248400" cy="1143000"/>
          </a:xfrm>
        </p:spPr>
        <p:txBody>
          <a:bodyPr/>
          <a:lstStyle/>
          <a:p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The</a:t>
            </a:r>
            <a:r>
              <a:rPr lang="en-US" dirty="0" smtClean="0"/>
              <a:t> Goodness </a:t>
            </a:r>
            <a:r>
              <a:rPr lang="en-US" b="0" cap="small" dirty="0" smtClean="0">
                <a:solidFill>
                  <a:srgbClr val="D1FAFF"/>
                </a:solidFill>
                <a:latin typeface="Lucida Handwriting" pitchFamily="66" charset="0"/>
              </a:rPr>
              <a:t>of God</a:t>
            </a:r>
            <a:endParaRPr lang="en-US" b="0" cap="small" dirty="0">
              <a:solidFill>
                <a:srgbClr val="D1FAFF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Marvel of God’s Goodness</a:t>
            </a:r>
          </a:p>
          <a:p>
            <a:pPr lvl="1"/>
            <a:r>
              <a:rPr lang="en-US" dirty="0" smtClean="0"/>
              <a:t>God is always good, even if I think otherwise</a:t>
            </a:r>
          </a:p>
          <a:p>
            <a:pPr lvl="2"/>
            <a:r>
              <a:rPr lang="en-US" dirty="0" smtClean="0"/>
              <a:t>Nothing can be added to His goodness to make it better</a:t>
            </a:r>
          </a:p>
          <a:p>
            <a:pPr lvl="2"/>
            <a:r>
              <a:rPr lang="en-US" dirty="0" smtClean="0"/>
              <a:t>None of His goodness can be lessened or removed</a:t>
            </a:r>
          </a:p>
          <a:p>
            <a:pPr lvl="2"/>
            <a:r>
              <a:rPr lang="en-US" dirty="0" smtClean="0"/>
              <a:t>He cannot be less good than He is</a:t>
            </a:r>
          </a:p>
          <a:p>
            <a:pPr lvl="2"/>
            <a:r>
              <a:rPr lang="en-US" dirty="0" smtClean="0"/>
              <a:t>His very essence is goodness</a:t>
            </a:r>
          </a:p>
          <a:p>
            <a:pPr lvl="2"/>
            <a:r>
              <a:rPr lang="en-US" dirty="0" smtClean="0"/>
              <a:t>He is infinitely, eternally, immutably &amp; inexhaustibly good</a:t>
            </a:r>
          </a:p>
          <a:p>
            <a:pPr lvl="2"/>
            <a:r>
              <a:rPr lang="en-US" dirty="0" smtClean="0"/>
              <a:t>His goodness is higher than the heavens and deeper than the oceans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372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The Goodness of God</vt:lpstr>
      <vt:lpstr>The Goodness of God</vt:lpstr>
      <vt:lpstr>The Goodness of God</vt:lpstr>
      <vt:lpstr>The Goodness of God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20</cp:revision>
  <dcterms:created xsi:type="dcterms:W3CDTF">2011-06-11T21:26:13Z</dcterms:created>
  <dcterms:modified xsi:type="dcterms:W3CDTF">2011-08-23T19:03:24Z</dcterms:modified>
</cp:coreProperties>
</file>