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AFF"/>
    <a:srgbClr val="B9F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73" autoAdjust="0"/>
  </p:normalViewPr>
  <p:slideViewPr>
    <p:cSldViewPr>
      <p:cViewPr varScale="1">
        <p:scale>
          <a:sx n="108" d="100"/>
          <a:sy n="108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E0E1A-1307-445F-8BC3-30206676C9A2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BF6E9-451B-4E9F-A172-15478442D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61722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  <a:latin typeface="Trajan Pro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334000"/>
          </a:xfrm>
        </p:spPr>
        <p:txBody>
          <a:bodyPr/>
          <a:lstStyle>
            <a:lvl1pPr>
              <a:defRPr sz="2800" b="1">
                <a:solidFill>
                  <a:srgbClr val="FFFF00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rgbClr val="B9F7FF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Great I Am - Text slid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985B-187A-4EBB-9A19-19A982D0AD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The Great I 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791200"/>
            <a:ext cx="7467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small" spc="200" normalizeH="0" baseline="0" noProof="0" dirty="0" smtClean="0">
                <a:ln w="19050">
                  <a:noFill/>
                </a:ln>
                <a:solidFill>
                  <a:srgbClr val="B9F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Handwriting" pitchFamily="66" charset="0"/>
              </a:rPr>
              <a:t>Lesson </a:t>
            </a:r>
            <a:r>
              <a:rPr lang="en-US" sz="2400" b="1" kern="0" cap="small" spc="200" dirty="0" smtClean="0">
                <a:ln w="19050">
                  <a:noFill/>
                </a:ln>
                <a:solidFill>
                  <a:srgbClr val="B9F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2</a:t>
            </a:r>
            <a:r>
              <a:rPr kumimoji="0" lang="en-US" sz="2400" b="1" u="none" strike="noStrike" kern="0" cap="small" spc="200" normalizeH="0" baseline="0" noProof="0" dirty="0" smtClean="0">
                <a:ln w="19050">
                  <a:noFill/>
                </a:ln>
                <a:solidFill>
                  <a:srgbClr val="B9F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Handwriting" pitchFamily="66" charset="0"/>
              </a:rPr>
              <a:t>:</a:t>
            </a:r>
            <a:endParaRPr kumimoji="0" lang="en-US" sz="2400" b="1" u="none" strike="noStrike" kern="0" cap="small" spc="0" normalizeH="0" baseline="0" noProof="0" dirty="0" smtClean="0">
              <a:ln w="19050">
                <a:noFill/>
              </a:ln>
              <a:solidFill>
                <a:srgbClr val="B9F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Handwriting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 w="3175">
                  <a:solidFill>
                    <a:srgbClr val="FFFFFF"/>
                  </a:solidFill>
                </a:ln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Trajan Pro" pitchFamily="18" charset="0"/>
              </a:rPr>
              <a:t>The Holiness of God</a:t>
            </a:r>
            <a:endParaRPr kumimoji="0" lang="en-US" sz="3400" b="1" i="0" u="none" strike="noStrike" kern="0" cap="none" spc="0" normalizeH="0" baseline="0" noProof="0" dirty="0">
              <a:ln w="3175">
                <a:solidFill>
                  <a:srgbClr val="FFFFFF"/>
                </a:solidFill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uLnTx/>
              <a:uFillTx/>
              <a:latin typeface="Trajan Pro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There may not be a quality of God more crucial</a:t>
            </a:r>
          </a:p>
          <a:p>
            <a:pPr lvl="2"/>
            <a:r>
              <a:rPr lang="en-US" dirty="0" smtClean="0"/>
              <a:t>God’s holiness helps us understand many other attributes</a:t>
            </a:r>
          </a:p>
          <a:p>
            <a:pPr lvl="2"/>
            <a:r>
              <a:rPr lang="en-US" dirty="0" smtClean="0"/>
              <a:t>No other word/attribute repeated three times in a row</a:t>
            </a:r>
          </a:p>
          <a:p>
            <a:pPr lvl="3"/>
            <a:r>
              <a:rPr lang="en-US" dirty="0" smtClean="0"/>
              <a:t>“Holy, holy, holy…” (Isa. 6:3; Rev. 4:8).</a:t>
            </a:r>
          </a:p>
          <a:p>
            <a:pPr lvl="3"/>
            <a:r>
              <a:rPr lang="en-US" dirty="0" smtClean="0"/>
              <a:t>Not “Almighty,” “loving,” “merciful,” “faithful,” “true,” “gracious”</a:t>
            </a:r>
          </a:p>
          <a:p>
            <a:pPr lvl="1"/>
            <a:r>
              <a:rPr lang="en-US" dirty="0" smtClean="0"/>
              <a:t>Words “holy” &amp; “holiness” found 660+ times in Bible</a:t>
            </a:r>
          </a:p>
          <a:p>
            <a:pPr lvl="2"/>
            <a:r>
              <a:rPr lang="en-US" dirty="0" smtClean="0"/>
              <a:t>The words only have meaning &amp; relevance because of God</a:t>
            </a:r>
          </a:p>
          <a:p>
            <a:pPr lvl="2"/>
            <a:r>
              <a:rPr lang="en-US" dirty="0" smtClean="0"/>
              <a:t>If it were not for God, what’s purpose or meaning of holy?</a:t>
            </a:r>
          </a:p>
          <a:p>
            <a:pPr lvl="1"/>
            <a:r>
              <a:rPr lang="en-US" dirty="0" smtClean="0"/>
              <a:t>Meaning of the word “holy”</a:t>
            </a:r>
          </a:p>
          <a:p>
            <a:pPr lvl="2"/>
            <a:r>
              <a:rPr lang="en-US" dirty="0" smtClean="0"/>
              <a:t>In OT &amp; NT – separate, set apart, sacred, sanctified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486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3300" dirty="0" smtClean="0"/>
              <a:t>The Holiness of God Transcends All!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“The LORD is…is high above all the peoples” (Psa. 99:2).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“The LORD is high above all nations…” (Psa. 113:4).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“For You, LORD, are most high above all the earth…” (Psa. 97:9).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“Be exalted, O God, above the heavens…” (Psa. 108:5).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“For the LORD is great and greatly to be praised…” (Psa. 96:4).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“For the LORD is the great God…” (Psa. 95:3).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“Our Lord is above all gods” (Psa. 135:5).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“The great King above all gods” (Psa. 95:3).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“Exalted far above all gods” (Psa. 97:9).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“He is to be feared above all gods” (Psa. 96:4).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“God and Father of all, who is above all…” (Eph. 4:6).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Holiness of God Emphasizes Only One God!</a:t>
            </a:r>
          </a:p>
          <a:p>
            <a:pPr lvl="1"/>
            <a:r>
              <a:rPr lang="en-US" dirty="0" smtClean="0"/>
              <a:t>God is called “The Holy One” 27 times in Isaiah.</a:t>
            </a:r>
          </a:p>
          <a:p>
            <a:pPr lvl="1"/>
            <a:r>
              <a:rPr lang="en-US" dirty="0" smtClean="0"/>
              <a:t>“I am the LORD, and there is no other; There is no God besides Me” (Isa. 45:5).</a:t>
            </a:r>
          </a:p>
          <a:p>
            <a:pPr lvl="1"/>
            <a:r>
              <a:rPr lang="en-US" dirty="0" smtClean="0"/>
              <a:t>“For I am God, and there is no other” (Isa. 45:22).</a:t>
            </a:r>
          </a:p>
          <a:p>
            <a:pPr lvl="1"/>
            <a:r>
              <a:rPr lang="en-US" dirty="0" smtClean="0"/>
              <a:t>“The LORD our God, the LORD is one!” (Deut. 6:4).</a:t>
            </a:r>
          </a:p>
          <a:p>
            <a:pPr lvl="1"/>
            <a:r>
              <a:rPr lang="en-US" dirty="0" smtClean="0"/>
              <a:t>“There is one God…” (1 Tim. 2:5).</a:t>
            </a:r>
          </a:p>
          <a:p>
            <a:pPr lvl="1"/>
            <a:r>
              <a:rPr lang="en-US" dirty="0" smtClean="0"/>
              <a:t>“There is…one God and Father of all” (Eph. 4:6).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Holiness of God Emphasizes His Unique Nature!</a:t>
            </a:r>
          </a:p>
          <a:p>
            <a:pPr lvl="1"/>
            <a:r>
              <a:rPr lang="en-US" dirty="0" smtClean="0"/>
              <a:t>There is not only NO OTHER God.</a:t>
            </a:r>
          </a:p>
          <a:p>
            <a:pPr lvl="1"/>
            <a:r>
              <a:rPr lang="en-US" dirty="0" smtClean="0"/>
              <a:t>There is no other LIKE Him!  There is NO comparison!</a:t>
            </a:r>
          </a:p>
          <a:p>
            <a:pPr lvl="1"/>
            <a:r>
              <a:rPr lang="en-US" dirty="0" smtClean="0"/>
              <a:t>“Who is like You, O LORD, among the gods? Who is like You, glorious in holiness, Fearful in praises, doing wonders?” (Ex. 15:11).</a:t>
            </a:r>
          </a:p>
          <a:p>
            <a:pPr lvl="1"/>
            <a:r>
              <a:rPr lang="en-US" dirty="0" smtClean="0"/>
              <a:t>“No one is holy like the LORD, For there is none besides You” (1 Sam. 2:2).</a:t>
            </a:r>
          </a:p>
          <a:p>
            <a:pPr lvl="1"/>
            <a:r>
              <a:rPr lang="en-US" dirty="0" smtClean="0"/>
              <a:t>“LORD God of Israel, there is no God in heaven above or on earth below like You…” (1 </a:t>
            </a:r>
            <a:r>
              <a:rPr lang="en-US" dirty="0" err="1" smtClean="0"/>
              <a:t>Kgs</a:t>
            </a:r>
            <a:r>
              <a:rPr lang="en-US" dirty="0" smtClean="0"/>
              <a:t>. 8:23).</a:t>
            </a:r>
          </a:p>
          <a:p>
            <a:pPr lvl="1"/>
            <a:r>
              <a:rPr lang="en-US" dirty="0" smtClean="0"/>
              <a:t>“I the LORD your God am holy” (Lev. 19:2; 11:44-45).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Holiness of God Is Understood Practically in 3 Areas:</a:t>
            </a:r>
          </a:p>
          <a:p>
            <a:pPr lvl="1"/>
            <a:r>
              <a:rPr lang="en-US" dirty="0" smtClean="0"/>
              <a:t>The Holy God Cannot Be Associated with Evil &amp; Sin</a:t>
            </a:r>
          </a:p>
          <a:p>
            <a:pPr lvl="2"/>
            <a:r>
              <a:rPr lang="en-US" dirty="0" smtClean="0"/>
              <a:t>“For You are not a God who takes pleasure in wickedness, Nor shall evil dwell with You” (Psa. 5:4).</a:t>
            </a:r>
          </a:p>
          <a:p>
            <a:pPr lvl="2"/>
            <a:r>
              <a:rPr lang="en-US" dirty="0" smtClean="0"/>
              <a:t>“You are of purer eyes than to behold evil, And cannot look on wickedness” (Hab. 1:13).</a:t>
            </a:r>
          </a:p>
          <a:p>
            <a:pPr lvl="2"/>
            <a:r>
              <a:rPr lang="en-US" dirty="0" smtClean="0"/>
              <a:t>“In Him is no darkness at all” (1 John 1:5).</a:t>
            </a:r>
          </a:p>
          <a:p>
            <a:pPr lvl="2"/>
            <a:r>
              <a:rPr lang="en-US" dirty="0" smtClean="0"/>
              <a:t>“But Joshua said to the people, ‘You cannot serve the LORD, for He is a holy God’” (Josh. 24:19).</a:t>
            </a:r>
          </a:p>
          <a:p>
            <a:pPr lvl="2"/>
            <a:r>
              <a:rPr lang="en-US" dirty="0" smtClean="0"/>
              <a:t>God does not, cannot and will not ever make any exceptions.</a:t>
            </a:r>
          </a:p>
          <a:p>
            <a:pPr lvl="3"/>
            <a:r>
              <a:rPr lang="en-US" dirty="0" smtClean="0"/>
              <a:t>He didn’t even make an exception for His Son – “My God, My God, why have You forsaken Me?” (Matt. 27:46; cf. Isa. 53:6-8).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708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The Holiness of God</vt:lpstr>
      <vt:lpstr>The Holiness of God</vt:lpstr>
      <vt:lpstr>The Holiness of God</vt:lpstr>
      <vt:lpstr>The Holiness of God</vt:lpstr>
      <vt:lpstr>The Holiness of God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13</cp:revision>
  <dcterms:created xsi:type="dcterms:W3CDTF">2011-06-11T21:26:13Z</dcterms:created>
  <dcterms:modified xsi:type="dcterms:W3CDTF">2011-06-27T13:25:59Z</dcterms:modified>
</cp:coreProperties>
</file>