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FF"/>
    <a:srgbClr val="B9F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B9F7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Great I Am - Text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85B-187A-4EBB-9A19-19A982D0AD64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e Great I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Lesson </a:t>
            </a:r>
            <a:r>
              <a:rPr lang="en-US" sz="2400" b="1" kern="0" cap="small" spc="200" dirty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1</a:t>
            </a: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:</a:t>
            </a:r>
            <a:endParaRPr kumimoji="0" lang="en-US" sz="2400" b="1" u="none" strike="noStrike" kern="0" cap="small" spc="0" normalizeH="0" baseline="0" noProof="0" dirty="0" smtClean="0">
              <a:ln w="19050">
                <a:noFill/>
              </a:ln>
              <a:solidFill>
                <a:srgbClr val="B9F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The Nature of God</a:t>
            </a:r>
            <a:endParaRPr kumimoji="0" lang="en-US" sz="3400" b="1" i="0" u="none" strike="noStrike" kern="0" cap="none" spc="0" normalizeH="0" baseline="0" noProof="0" dirty="0">
              <a:ln w="3175">
                <a:solidFill>
                  <a:srgbClr val="FFFFFF"/>
                </a:solidFill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OMNISCIENT</a:t>
            </a:r>
          </a:p>
          <a:p>
            <a:pPr lvl="1"/>
            <a:r>
              <a:rPr lang="en-US" dirty="0" smtClean="0"/>
              <a:t>God is all-knowing with unlimited knowledge</a:t>
            </a:r>
          </a:p>
          <a:p>
            <a:pPr lvl="2"/>
            <a:r>
              <a:rPr lang="en-US" dirty="0" smtClean="0"/>
              <a:t>“Now prepare yourself like a man; I will question you, and </a:t>
            </a:r>
            <a:r>
              <a:rPr lang="en-US" u="sng" dirty="0" smtClean="0"/>
              <a:t>you shall answer Me</a:t>
            </a:r>
            <a:r>
              <a:rPr lang="en-US" dirty="0" smtClean="0"/>
              <a:t>.  Where were you when I laid the foundations of the earth? Tell Me, </a:t>
            </a:r>
            <a:r>
              <a:rPr lang="en-US" u="sng" dirty="0" smtClean="0"/>
              <a:t>if you have understanding</a:t>
            </a:r>
            <a:r>
              <a:rPr lang="en-US" dirty="0" smtClean="0"/>
              <a:t>.  Who </a:t>
            </a:r>
            <a:r>
              <a:rPr lang="en-US" u="sng" dirty="0" smtClean="0"/>
              <a:t>determined</a:t>
            </a:r>
            <a:r>
              <a:rPr lang="en-US" dirty="0" smtClean="0"/>
              <a:t> its measurements? </a:t>
            </a:r>
            <a:r>
              <a:rPr lang="en-US" u="sng" dirty="0" smtClean="0"/>
              <a:t>Surely you know!</a:t>
            </a:r>
            <a:r>
              <a:rPr lang="en-US" dirty="0" smtClean="0"/>
              <a:t>  Or who stretched the line upon it?” (Job 38:3-5).</a:t>
            </a:r>
          </a:p>
          <a:p>
            <a:pPr lvl="2"/>
            <a:r>
              <a:rPr lang="en-US" dirty="0" smtClean="0"/>
              <a:t>“For the LORD is </a:t>
            </a:r>
            <a:r>
              <a:rPr lang="en-US" u="sng" dirty="0" smtClean="0"/>
              <a:t>the God of knowledge</a:t>
            </a:r>
            <a:r>
              <a:rPr lang="en-US" dirty="0" smtClean="0"/>
              <a:t>; And by Him actions are weighed” (1 Sam. 2:3).</a:t>
            </a:r>
          </a:p>
          <a:p>
            <a:pPr lvl="2"/>
            <a:r>
              <a:rPr lang="en-US" dirty="0" smtClean="0"/>
              <a:t>“</a:t>
            </a:r>
            <a:r>
              <a:rPr lang="en-US" u="sng" dirty="0" smtClean="0"/>
              <a:t>His understanding is infinite</a:t>
            </a:r>
            <a:r>
              <a:rPr lang="en-US" dirty="0" smtClean="0"/>
              <a:t>” (Psa. 147:5).</a:t>
            </a:r>
          </a:p>
          <a:p>
            <a:pPr lvl="2"/>
            <a:r>
              <a:rPr lang="en-US" dirty="0" smtClean="0"/>
              <a:t>“There is </a:t>
            </a:r>
            <a:r>
              <a:rPr lang="en-US" u="sng" dirty="0" smtClean="0"/>
              <a:t>no creature hidden</a:t>
            </a:r>
            <a:r>
              <a:rPr lang="en-US" dirty="0" smtClean="0"/>
              <a:t> from His sight, but </a:t>
            </a:r>
            <a:r>
              <a:rPr lang="en-US" u="sng" dirty="0" smtClean="0"/>
              <a:t>all things are naked and open</a:t>
            </a:r>
            <a:r>
              <a:rPr lang="en-US" dirty="0" smtClean="0"/>
              <a:t> to the eyes of Him to whom we must give account” (Heb. 4:13).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OMNISCIENT</a:t>
            </a:r>
          </a:p>
          <a:p>
            <a:pPr lvl="1"/>
            <a:r>
              <a:rPr lang="en-US" dirty="0" smtClean="0"/>
              <a:t>God is all-knowing with unlimited knowledge</a:t>
            </a:r>
          </a:p>
          <a:p>
            <a:pPr lvl="2"/>
            <a:r>
              <a:rPr lang="en-US" dirty="0" smtClean="0"/>
              <a:t>He knows:</a:t>
            </a:r>
          </a:p>
          <a:p>
            <a:pPr lvl="3"/>
            <a:r>
              <a:rPr lang="en-US" sz="2400" dirty="0" smtClean="0"/>
              <a:t>The stars, calls them by name (Psa. 147:4).</a:t>
            </a:r>
          </a:p>
          <a:p>
            <a:pPr lvl="3"/>
            <a:r>
              <a:rPr lang="en-US" sz="2400" dirty="0" smtClean="0"/>
              <a:t>When a bird falls to the ground (Matt. 10:29).</a:t>
            </a:r>
          </a:p>
          <a:p>
            <a:pPr lvl="3"/>
            <a:r>
              <a:rPr lang="en-US" sz="2400" dirty="0" smtClean="0"/>
              <a:t>The number of hairs on your head (Matt. 10:30).</a:t>
            </a:r>
          </a:p>
          <a:p>
            <a:pPr lvl="3"/>
            <a:r>
              <a:rPr lang="en-US" sz="2400" dirty="0" smtClean="0"/>
              <a:t>All men and their works (Psa. 33:13-15).</a:t>
            </a:r>
          </a:p>
          <a:p>
            <a:pPr lvl="3"/>
            <a:r>
              <a:rPr lang="en-US" sz="2400" dirty="0" smtClean="0"/>
              <a:t>The future of men &amp; events (Isa. 46:10).</a:t>
            </a:r>
          </a:p>
          <a:p>
            <a:pPr lvl="3"/>
            <a:r>
              <a:rPr lang="en-US" sz="2400" dirty="0" smtClean="0"/>
              <a:t>“T</a:t>
            </a:r>
            <a:r>
              <a:rPr lang="en-US" sz="2400" u="sng" dirty="0" smtClean="0"/>
              <a:t>he thoughts and intents of the heart</a:t>
            </a:r>
            <a:r>
              <a:rPr lang="en-US" sz="2400" dirty="0" smtClean="0"/>
              <a:t>” (Heb. 4:12).</a:t>
            </a:r>
          </a:p>
          <a:p>
            <a:pPr lvl="3"/>
            <a:r>
              <a:rPr lang="en-US" sz="2400" dirty="0" smtClean="0"/>
              <a:t>The things that “</a:t>
            </a:r>
            <a:r>
              <a:rPr lang="en-US" sz="2400" u="sng" dirty="0" smtClean="0"/>
              <a:t>come into your mind</a:t>
            </a:r>
            <a:r>
              <a:rPr lang="en-US" sz="2400" dirty="0" smtClean="0"/>
              <a:t>” (Ezek. 11:5).</a:t>
            </a:r>
          </a:p>
          <a:p>
            <a:pPr lvl="3"/>
            <a:r>
              <a:rPr lang="en-US" sz="2400" dirty="0" smtClean="0"/>
              <a:t>“</a:t>
            </a:r>
            <a:r>
              <a:rPr lang="en-US" sz="2400" u="sng" dirty="0" smtClean="0"/>
              <a:t>Every secret thing</a:t>
            </a:r>
            <a:r>
              <a:rPr lang="en-US" sz="2400" dirty="0" smtClean="0"/>
              <a:t>, whether good or evil” (</a:t>
            </a:r>
            <a:r>
              <a:rPr lang="en-US" sz="2400" dirty="0" err="1" smtClean="0"/>
              <a:t>Ecc</a:t>
            </a:r>
            <a:r>
              <a:rPr lang="en-US" sz="2400" dirty="0" smtClean="0"/>
              <a:t>. 12:14).</a:t>
            </a:r>
          </a:p>
          <a:p>
            <a:pPr lvl="3"/>
            <a:r>
              <a:rPr lang="en-US" sz="2400" dirty="0" smtClean="0"/>
              <a:t>ALL THINGS (1 John 3:20).</a:t>
            </a:r>
          </a:p>
          <a:p>
            <a:pPr lvl="3"/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OMNISCIENT</a:t>
            </a:r>
          </a:p>
          <a:p>
            <a:pPr lvl="1"/>
            <a:r>
              <a:rPr lang="en-US" dirty="0" smtClean="0"/>
              <a:t>God is all-knowing with unlimited knowledge</a:t>
            </a:r>
          </a:p>
          <a:p>
            <a:pPr lvl="2"/>
            <a:r>
              <a:rPr lang="en-US" dirty="0" smtClean="0"/>
              <a:t>“O LORD, You have searched me and </a:t>
            </a:r>
            <a:r>
              <a:rPr lang="en-US" u="sng" dirty="0" smtClean="0"/>
              <a:t>known me</a:t>
            </a:r>
            <a:r>
              <a:rPr lang="en-US" dirty="0" smtClean="0"/>
              <a:t>.  </a:t>
            </a:r>
            <a:r>
              <a:rPr lang="en-US" u="sng" dirty="0" smtClean="0"/>
              <a:t>You know my</a:t>
            </a:r>
            <a:r>
              <a:rPr lang="en-US" dirty="0" smtClean="0"/>
              <a:t> sitting down and my rising up; </a:t>
            </a:r>
            <a:r>
              <a:rPr lang="en-US" u="sng" dirty="0" smtClean="0"/>
              <a:t>You understand</a:t>
            </a:r>
            <a:r>
              <a:rPr lang="en-US" dirty="0" smtClean="0"/>
              <a:t> my thought afar off.  </a:t>
            </a:r>
            <a:r>
              <a:rPr lang="en-US" u="sng" dirty="0" smtClean="0"/>
              <a:t>You comprehend</a:t>
            </a:r>
            <a:r>
              <a:rPr lang="en-US" dirty="0" smtClean="0"/>
              <a:t> my path and my lying down, and </a:t>
            </a:r>
            <a:r>
              <a:rPr lang="en-US" u="sng" dirty="0" smtClean="0"/>
              <a:t>are acquainted</a:t>
            </a:r>
            <a:r>
              <a:rPr lang="en-US" dirty="0" smtClean="0"/>
              <a:t> with all my ways.  For there is not a word on my tongue, But behold, O LORD, </a:t>
            </a:r>
            <a:r>
              <a:rPr lang="en-US" u="sng" dirty="0" smtClean="0"/>
              <a:t>You know</a:t>
            </a:r>
            <a:r>
              <a:rPr lang="en-US" dirty="0" smtClean="0"/>
              <a:t> it altogether.  You have hedged me behind and before, and laid Your hand upon me.  </a:t>
            </a:r>
            <a:r>
              <a:rPr lang="en-US" u="sng" dirty="0" smtClean="0"/>
              <a:t>Such knowledge is too wonderful for me</a:t>
            </a:r>
            <a:r>
              <a:rPr lang="en-US" dirty="0" smtClean="0"/>
              <a:t>; It is high, I cannot attain it” (Psa. 139:1-6).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OMNIPRESENT</a:t>
            </a:r>
          </a:p>
          <a:p>
            <a:pPr lvl="1"/>
            <a:r>
              <a:rPr lang="en-US" dirty="0" smtClean="0"/>
              <a:t>To be all-knowing, God must be all-present, existing everywhere, at all times and at the same time, watching all of His creation</a:t>
            </a:r>
          </a:p>
          <a:p>
            <a:pPr lvl="1"/>
            <a:r>
              <a:rPr lang="en-US" dirty="0" smtClean="0"/>
              <a:t>There is no place or moment in time where God is not present</a:t>
            </a:r>
          </a:p>
          <a:p>
            <a:pPr lvl="1"/>
            <a:r>
              <a:rPr lang="en-US" dirty="0" smtClean="0"/>
              <a:t>He is everywhere all the time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“For </a:t>
            </a:r>
            <a:r>
              <a:rPr lang="en-US" u="sng" dirty="0" smtClean="0"/>
              <a:t>the eyes of the LORD run to and fro throughout the whole earth</a:t>
            </a:r>
            <a:r>
              <a:rPr lang="en-US" dirty="0" smtClean="0"/>
              <a:t>, to show Himself strong on behalf of those whose heart is loyal to Him” (2 Chron. 16:9).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u="sng" dirty="0" smtClean="0"/>
              <a:t>The eyes of the LORD are in every place</a:t>
            </a:r>
            <a:r>
              <a:rPr lang="en-US" dirty="0" smtClean="0"/>
              <a:t>, keeping watch on the evil and the good” (Prov. 15:3).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OMNIPRESENT</a:t>
            </a:r>
          </a:p>
          <a:p>
            <a:pPr lvl="1"/>
            <a:r>
              <a:rPr lang="en-US" dirty="0" smtClean="0"/>
              <a:t>He is all-present, existing everywhere</a:t>
            </a:r>
          </a:p>
          <a:p>
            <a:pPr lvl="2"/>
            <a:r>
              <a:rPr lang="en-US" dirty="0" smtClean="0"/>
              <a:t>“‘Am I a God </a:t>
            </a:r>
            <a:r>
              <a:rPr lang="en-US" u="sng" dirty="0" smtClean="0"/>
              <a:t>near at hand</a:t>
            </a:r>
            <a:r>
              <a:rPr lang="en-US" dirty="0" smtClean="0"/>
              <a:t>,’ says the LORD, ‘And not a God </a:t>
            </a:r>
            <a:r>
              <a:rPr lang="en-US" u="sng" dirty="0" smtClean="0"/>
              <a:t>afar off</a:t>
            </a:r>
            <a:r>
              <a:rPr lang="en-US" dirty="0" smtClean="0"/>
              <a:t>?  </a:t>
            </a:r>
            <a:r>
              <a:rPr lang="en-US" u="sng" dirty="0" smtClean="0"/>
              <a:t>Can anyone hide himself in secret places, So I shall not see him</a:t>
            </a:r>
            <a:r>
              <a:rPr lang="en-US" dirty="0" smtClean="0"/>
              <a:t>?’ says the LORD; ‘</a:t>
            </a:r>
            <a:r>
              <a:rPr lang="en-US" u="sng" dirty="0" smtClean="0"/>
              <a:t>Do I not fill</a:t>
            </a:r>
            <a:r>
              <a:rPr lang="en-US" dirty="0" smtClean="0"/>
              <a:t> heaven and earth?’ says the LORD” (Jer. 23:23-24; cf. Acts 17:27).</a:t>
            </a:r>
          </a:p>
          <a:p>
            <a:pPr lvl="2"/>
            <a:r>
              <a:rPr lang="en-US" u="sng" dirty="0" smtClean="0"/>
              <a:t>“Where can I go from Your Spirit?  Or where can I flee from Your presence?</a:t>
            </a:r>
            <a:r>
              <a:rPr lang="en-US" dirty="0" smtClean="0"/>
              <a:t>  If I ascend into heaven, </a:t>
            </a:r>
            <a:r>
              <a:rPr lang="en-US" u="sng" dirty="0" smtClean="0"/>
              <a:t>You are there</a:t>
            </a:r>
            <a:r>
              <a:rPr lang="en-US" dirty="0" smtClean="0"/>
              <a:t>; if I make my bed in hell, behold, </a:t>
            </a:r>
            <a:r>
              <a:rPr lang="en-US" u="sng" dirty="0" smtClean="0"/>
              <a:t>You are there</a:t>
            </a:r>
            <a:r>
              <a:rPr lang="en-US" dirty="0" smtClean="0"/>
              <a:t>.  If I take the wings of the morning, and dwell in the uttermost parts of the sea, </a:t>
            </a:r>
            <a:r>
              <a:rPr lang="en-US" u="sng" dirty="0" smtClean="0"/>
              <a:t>even there</a:t>
            </a:r>
            <a:r>
              <a:rPr lang="en-US" dirty="0" smtClean="0"/>
              <a:t> Your hand shall lead me, and Your right hand shall hold me…” (Psa. 139:7-12).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ETERNAL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 always has been &amp; always will be</a:t>
            </a:r>
          </a:p>
          <a:p>
            <a:r>
              <a:rPr lang="en-US" dirty="0" smtClean="0"/>
              <a:t>God Is IMMUTABLE </a:t>
            </a:r>
            <a:endParaRPr lang="en-US" dirty="0" smtClean="0">
              <a:effectLst>
                <a:outerShdw blurRad="25400" dist="50800" dir="2700000" algn="ctr" rotWithShape="0">
                  <a:prstClr val="black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prstClr val="white"/>
                </a:solidFill>
                <a:effectLst>
                  <a:outerShdw blurRad="25400" dist="50800" dir="2700000" algn="ctr" rotWithShape="0">
                    <a:prstClr val="black"/>
                  </a:outerShdw>
                </a:effectLst>
              </a:rPr>
              <a:t>He is unchangeable in His nature &amp; attributes</a:t>
            </a:r>
            <a:endParaRPr lang="en-US" dirty="0" smtClean="0"/>
          </a:p>
          <a:p>
            <a:r>
              <a:rPr lang="en-US" dirty="0" smtClean="0"/>
              <a:t>God Is OMNIPOTENT </a:t>
            </a:r>
            <a:endParaRPr lang="en-US" dirty="0" smtClean="0">
              <a:effectLst>
                <a:outerShdw blurRad="25400" dist="50800" dir="2700000" algn="ctr" rotWithShape="0">
                  <a:prstClr val="black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prstClr val="white"/>
                </a:solidFill>
                <a:effectLst>
                  <a:outerShdw blurRad="25400" dist="50800" dir="2700000" algn="ctr" rotWithShape="0">
                    <a:prstClr val="black"/>
                  </a:outerShdw>
                </a:effectLst>
              </a:rPr>
              <a:t>He is all-powerful with unlimited power</a:t>
            </a:r>
            <a:endParaRPr lang="en-US" dirty="0" smtClean="0"/>
          </a:p>
          <a:p>
            <a:r>
              <a:rPr lang="en-US" dirty="0" smtClean="0"/>
              <a:t>God Is OMNISCIENT</a:t>
            </a:r>
            <a:r>
              <a:rPr lang="en-US" dirty="0" smtClean="0">
                <a:effectLst>
                  <a:outerShdw blurRad="25400" dist="50800" dir="2700000" algn="ctr" rotWithShape="0">
                    <a:prstClr val="black"/>
                  </a:outerShdw>
                </a:effectLst>
              </a:rPr>
              <a:t> 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  <a:effectLst>
                  <a:outerShdw blurRad="25400" dist="50800" dir="2700000" algn="ctr" rotWithShape="0">
                    <a:prstClr val="black"/>
                  </a:outerShdw>
                </a:effectLst>
              </a:rPr>
              <a:t>He is all-knowing with unlimited knowledge</a:t>
            </a:r>
            <a:endParaRPr lang="en-US" dirty="0" smtClean="0"/>
          </a:p>
          <a:p>
            <a:r>
              <a:rPr lang="en-US" dirty="0" smtClean="0"/>
              <a:t>God Is OMNIPRESENT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  <a:effectLst>
                  <a:outerShdw blurRad="25400" dist="50800" dir="2700000" algn="ctr" rotWithShape="0">
                    <a:prstClr val="black"/>
                  </a:outerShdw>
                </a:effectLst>
              </a:rPr>
              <a:t>He is all-present, existing everywhere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Is ETERNAL</a:t>
            </a:r>
          </a:p>
          <a:p>
            <a:pPr lvl="1"/>
            <a:r>
              <a:rPr lang="en-US" dirty="0" smtClean="0"/>
              <a:t>God always has been &amp; always will be</a:t>
            </a:r>
          </a:p>
          <a:p>
            <a:pPr lvl="1"/>
            <a:r>
              <a:rPr lang="en-US" dirty="0" smtClean="0"/>
              <a:t>He was “before” time &amp; He will be “after” time</a:t>
            </a:r>
          </a:p>
          <a:p>
            <a:pPr lvl="1"/>
            <a:r>
              <a:rPr lang="en-US" dirty="0" smtClean="0"/>
              <a:t>He is eternal, everlasting &amp; forever</a:t>
            </a:r>
          </a:p>
          <a:p>
            <a:pPr lvl="2"/>
            <a:r>
              <a:rPr lang="en-US" dirty="0" smtClean="0"/>
              <a:t>“The </a:t>
            </a:r>
            <a:r>
              <a:rPr lang="en-US" u="sng" dirty="0" smtClean="0"/>
              <a:t>eternal God</a:t>
            </a:r>
            <a:r>
              <a:rPr lang="en-US" dirty="0" smtClean="0"/>
              <a:t> is your refuge, And underneath are the </a:t>
            </a:r>
            <a:r>
              <a:rPr lang="en-US" u="sng" dirty="0" smtClean="0"/>
              <a:t>everlasting arms</a:t>
            </a:r>
            <a:r>
              <a:rPr lang="en-US" dirty="0" smtClean="0"/>
              <a:t>” (Deut. 33:27).</a:t>
            </a:r>
          </a:p>
          <a:p>
            <a:pPr lvl="2"/>
            <a:r>
              <a:rPr lang="en-US" dirty="0" smtClean="0"/>
              <a:t>“For thus says the High and Lofty One Who </a:t>
            </a:r>
            <a:r>
              <a:rPr lang="en-US" u="sng" dirty="0" smtClean="0"/>
              <a:t>inhabits eternity</a:t>
            </a:r>
            <a:r>
              <a:rPr lang="en-US" dirty="0" smtClean="0"/>
              <a:t>, whose name is Holy…” (Isa. 57:15).</a:t>
            </a:r>
          </a:p>
          <a:p>
            <a:pPr lvl="2"/>
            <a:r>
              <a:rPr lang="en-US" dirty="0" smtClean="0"/>
              <a:t>“Lord, You have been our </a:t>
            </a:r>
            <a:r>
              <a:rPr lang="en-US" u="sng" dirty="0" smtClean="0"/>
              <a:t>dwelling place in all generations</a:t>
            </a:r>
            <a:r>
              <a:rPr lang="en-US" dirty="0" smtClean="0"/>
              <a:t>.  </a:t>
            </a:r>
            <a:r>
              <a:rPr lang="en-US" u="sng" dirty="0" smtClean="0"/>
              <a:t>Before</a:t>
            </a:r>
            <a:r>
              <a:rPr lang="en-US" dirty="0" smtClean="0"/>
              <a:t> the mountains were brought forth, or ever You had formed the earth and the world, even </a:t>
            </a:r>
            <a:r>
              <a:rPr lang="en-US" u="sng" dirty="0" smtClean="0"/>
              <a:t>from everlasting to everlasting, You are God</a:t>
            </a:r>
            <a:r>
              <a:rPr lang="en-US" dirty="0" smtClean="0"/>
              <a:t>” (Psa. 90:1-2).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Is ETERNAL</a:t>
            </a:r>
          </a:p>
          <a:p>
            <a:pPr lvl="1"/>
            <a:r>
              <a:rPr lang="en-US" dirty="0" smtClean="0"/>
              <a:t>He is eternal, everlasting &amp; forever</a:t>
            </a:r>
          </a:p>
          <a:p>
            <a:pPr lvl="2"/>
            <a:r>
              <a:rPr lang="en-US" dirty="0" smtClean="0"/>
              <a:t>“Have you not known? Have you not heard? The </a:t>
            </a:r>
            <a:r>
              <a:rPr lang="en-US" u="sng" dirty="0" smtClean="0"/>
              <a:t>everlasting God</a:t>
            </a:r>
            <a:r>
              <a:rPr lang="en-US" dirty="0" smtClean="0"/>
              <a:t>, the LORD, the Creator of the ends of the earth, neither faints nor is weary.  His understanding is unsearchable” (Isa. 40:28).</a:t>
            </a:r>
          </a:p>
          <a:p>
            <a:pPr lvl="2"/>
            <a:r>
              <a:rPr lang="en-US" dirty="0" smtClean="0"/>
              <a:t>“Your throne, O God, is </a:t>
            </a:r>
            <a:r>
              <a:rPr lang="en-US" u="sng" dirty="0" smtClean="0"/>
              <a:t>forever and ever</a:t>
            </a:r>
            <a:r>
              <a:rPr lang="en-US" dirty="0" smtClean="0"/>
              <a:t>” (Psa. 45:6).</a:t>
            </a:r>
          </a:p>
          <a:p>
            <a:pPr lvl="2"/>
            <a:r>
              <a:rPr lang="en-US" dirty="0" smtClean="0"/>
              <a:t>“But You, O LORD, </a:t>
            </a:r>
            <a:r>
              <a:rPr lang="en-US" u="sng" dirty="0" smtClean="0"/>
              <a:t>shall endure forever</a:t>
            </a:r>
            <a:r>
              <a:rPr lang="en-US" dirty="0" smtClean="0"/>
              <a:t>, and the remembrance of Your name to all generations” (Psa. 102:12).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Is ETERNAL</a:t>
            </a:r>
          </a:p>
          <a:p>
            <a:pPr lvl="1"/>
            <a:r>
              <a:rPr lang="en-US" dirty="0" smtClean="0"/>
              <a:t>He is eternal, everlasting &amp; forever</a:t>
            </a:r>
          </a:p>
          <a:p>
            <a:pPr lvl="2"/>
            <a:r>
              <a:rPr lang="en-US" dirty="0" smtClean="0"/>
              <a:t>“For I am God, and there is no other; I am God, and there is none like Me, </a:t>
            </a:r>
            <a:r>
              <a:rPr lang="en-US" u="sng" dirty="0" smtClean="0"/>
              <a:t>declaring the end from the beginning, and from ancient times things that are not yet done</a:t>
            </a:r>
            <a:r>
              <a:rPr lang="en-US" dirty="0" smtClean="0"/>
              <a:t>” (Isa. 46:9-10).</a:t>
            </a:r>
          </a:p>
          <a:p>
            <a:pPr lvl="2"/>
            <a:r>
              <a:rPr lang="en-US" dirty="0" smtClean="0"/>
              <a:t>“To the only God our Savior, through Jesus Christ our Lord, be glory, majesty, dominion and authority, </a:t>
            </a:r>
            <a:r>
              <a:rPr lang="en-US" u="sng" dirty="0" smtClean="0"/>
              <a:t>before all time and now and forever</a:t>
            </a:r>
            <a:r>
              <a:rPr lang="en-US" dirty="0" smtClean="0"/>
              <a:t>. Amen” (Jude 25, NASB).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Is IMMUTABLE</a:t>
            </a:r>
          </a:p>
          <a:p>
            <a:pPr lvl="1"/>
            <a:r>
              <a:rPr lang="en-US" dirty="0" smtClean="0"/>
              <a:t>God is unchangeable in His nature &amp; attributes</a:t>
            </a:r>
          </a:p>
          <a:p>
            <a:pPr lvl="1"/>
            <a:r>
              <a:rPr lang="en-US" dirty="0" smtClean="0"/>
              <a:t>He is the same yesterday, today &amp; forever</a:t>
            </a:r>
          </a:p>
          <a:p>
            <a:pPr lvl="1"/>
            <a:r>
              <a:rPr lang="en-US" dirty="0" smtClean="0"/>
              <a:t>He does not change, He cannot change</a:t>
            </a:r>
          </a:p>
          <a:p>
            <a:pPr lvl="2"/>
            <a:r>
              <a:rPr lang="en-US" dirty="0" smtClean="0"/>
              <a:t>“God is not a man, that He should lie, nor a son of man, that He should repent.  Has He said, and </a:t>
            </a:r>
            <a:r>
              <a:rPr lang="en-US" u="sng" dirty="0" smtClean="0"/>
              <a:t>will He not do</a:t>
            </a:r>
            <a:r>
              <a:rPr lang="en-US" dirty="0" smtClean="0"/>
              <a:t>?  Or has He spoken, and </a:t>
            </a:r>
            <a:r>
              <a:rPr lang="en-US" u="sng" dirty="0" smtClean="0"/>
              <a:t>will He not make it good</a:t>
            </a:r>
            <a:r>
              <a:rPr lang="en-US" dirty="0" smtClean="0"/>
              <a:t>?” (Num. 23:19).</a:t>
            </a:r>
          </a:p>
          <a:p>
            <a:pPr lvl="2"/>
            <a:r>
              <a:rPr lang="en-US" dirty="0" smtClean="0"/>
              <a:t>“For I am the LORD, </a:t>
            </a:r>
            <a:r>
              <a:rPr lang="en-US" u="sng" dirty="0" smtClean="0"/>
              <a:t>I do not change</a:t>
            </a:r>
            <a:r>
              <a:rPr lang="en-US" dirty="0" smtClean="0"/>
              <a:t>” (Mal. 3:6).</a:t>
            </a:r>
          </a:p>
          <a:p>
            <a:pPr lvl="2"/>
            <a:r>
              <a:rPr lang="en-US" dirty="0" smtClean="0"/>
              <a:t>“Thus God, determining to show…the </a:t>
            </a:r>
            <a:r>
              <a:rPr lang="en-US" u="sng" dirty="0" smtClean="0"/>
              <a:t>immutability of His counsel</a:t>
            </a:r>
            <a:r>
              <a:rPr lang="en-US" dirty="0" smtClean="0"/>
              <a:t>, confirmed it by an oath, that by </a:t>
            </a:r>
            <a:r>
              <a:rPr lang="en-US" u="sng" dirty="0" smtClean="0"/>
              <a:t>two immutable things</a:t>
            </a:r>
            <a:r>
              <a:rPr lang="en-US" dirty="0" smtClean="0"/>
              <a:t>, in which it is </a:t>
            </a:r>
            <a:r>
              <a:rPr lang="en-US" u="sng" dirty="0" smtClean="0"/>
              <a:t>impossible for God to lie</a:t>
            </a:r>
            <a:r>
              <a:rPr lang="en-US" dirty="0" smtClean="0"/>
              <a:t>, we might have strong consolation…” (Heb. 6:17-18).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Is IMMUTABLE</a:t>
            </a:r>
          </a:p>
          <a:p>
            <a:pPr lvl="1"/>
            <a:r>
              <a:rPr lang="en-US" dirty="0" smtClean="0"/>
              <a:t>He does not change, He cannot change</a:t>
            </a:r>
          </a:p>
          <a:p>
            <a:pPr lvl="2"/>
            <a:r>
              <a:rPr lang="en-US" dirty="0" smtClean="0"/>
              <a:t>“Every good gift and every perfect gift is from above, and comes down from the Father of lights, with whom </a:t>
            </a:r>
            <a:r>
              <a:rPr lang="en-US" u="sng" dirty="0" smtClean="0"/>
              <a:t>there is no variation or shadow of turning</a:t>
            </a:r>
            <a:r>
              <a:rPr lang="en-US" dirty="0" smtClean="0"/>
              <a:t>” (James 1:17).</a:t>
            </a:r>
          </a:p>
          <a:p>
            <a:pPr lvl="2"/>
            <a:r>
              <a:rPr lang="en-US" dirty="0" smtClean="0"/>
              <a:t>“Like a cloak You will fold them up, and they will be changed.  But </a:t>
            </a:r>
            <a:r>
              <a:rPr lang="en-US" u="sng" dirty="0" smtClean="0"/>
              <a:t>You are the same</a:t>
            </a:r>
            <a:r>
              <a:rPr lang="en-US" dirty="0" smtClean="0"/>
              <a:t>, and </a:t>
            </a:r>
            <a:r>
              <a:rPr lang="en-US" u="sng" dirty="0" smtClean="0"/>
              <a:t>Your years will not fail</a:t>
            </a:r>
            <a:r>
              <a:rPr lang="en-US" dirty="0" smtClean="0"/>
              <a:t>” (Heb. 1:12).</a:t>
            </a:r>
          </a:p>
          <a:p>
            <a:pPr lvl="2"/>
            <a:r>
              <a:rPr lang="en-US" dirty="0" smtClean="0"/>
              <a:t>“And God said to Moses, ‘</a:t>
            </a:r>
            <a:r>
              <a:rPr lang="en-US" u="sng" dirty="0" smtClean="0"/>
              <a:t>I AM WHO I AM</a:t>
            </a:r>
            <a:r>
              <a:rPr lang="en-US" dirty="0" smtClean="0"/>
              <a:t>.’ And He said, ‘Thus you shall say to the children of Israel, “</a:t>
            </a:r>
            <a:r>
              <a:rPr lang="en-US" u="sng" dirty="0" smtClean="0"/>
              <a:t>I AM</a:t>
            </a:r>
            <a:r>
              <a:rPr lang="en-US" dirty="0" smtClean="0"/>
              <a:t> has sent me to you”’” (Ex. 3:14).</a:t>
            </a:r>
          </a:p>
          <a:p>
            <a:pPr lvl="2"/>
            <a:r>
              <a:rPr lang="en-US" dirty="0" smtClean="0"/>
              <a:t>“I know that whatever God does, </a:t>
            </a:r>
            <a:r>
              <a:rPr lang="en-US" u="sng" dirty="0" smtClean="0"/>
              <a:t>it shall be forever</a:t>
            </a:r>
            <a:r>
              <a:rPr lang="en-US" dirty="0" smtClean="0"/>
              <a:t>. </a:t>
            </a:r>
            <a:r>
              <a:rPr lang="en-US" u="sng" dirty="0" smtClean="0"/>
              <a:t>Nothing</a:t>
            </a:r>
            <a:r>
              <a:rPr lang="en-US" dirty="0" smtClean="0"/>
              <a:t> can be added to it, And </a:t>
            </a:r>
            <a:r>
              <a:rPr lang="en-US" u="sng" dirty="0" smtClean="0"/>
              <a:t>nothing</a:t>
            </a:r>
            <a:r>
              <a:rPr lang="en-US" dirty="0" smtClean="0"/>
              <a:t> taken from it. God does it, that men should fear before Him” (</a:t>
            </a:r>
            <a:r>
              <a:rPr lang="en-US" dirty="0" err="1" smtClean="0"/>
              <a:t>Ecc</a:t>
            </a:r>
            <a:r>
              <a:rPr lang="en-US" dirty="0" smtClean="0"/>
              <a:t>. 3:14).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OMNIPOTENT</a:t>
            </a:r>
          </a:p>
          <a:p>
            <a:pPr lvl="1"/>
            <a:r>
              <a:rPr lang="en-US" dirty="0" smtClean="0"/>
              <a:t>God is all-powerful with unlimited power to do any and all things consistent with His nature &amp; purpose</a:t>
            </a:r>
          </a:p>
          <a:p>
            <a:pPr lvl="1"/>
            <a:r>
              <a:rPr lang="en-US" dirty="0" smtClean="0"/>
              <a:t>God is called “Almighty” 50+ times in the Bible</a:t>
            </a:r>
          </a:p>
          <a:p>
            <a:pPr lvl="2"/>
            <a:r>
              <a:rPr lang="en-US" dirty="0" smtClean="0"/>
              <a:t>“Who is </a:t>
            </a:r>
            <a:r>
              <a:rPr lang="en-US" u="sng" dirty="0" smtClean="0"/>
              <a:t>mighty</a:t>
            </a:r>
            <a:r>
              <a:rPr lang="en-US" dirty="0" smtClean="0"/>
              <a:t> like You, O LORD?” (Psa. 89:8).</a:t>
            </a:r>
          </a:p>
          <a:p>
            <a:pPr lvl="2"/>
            <a:r>
              <a:rPr lang="en-US" dirty="0" smtClean="0"/>
              <a:t>“</a:t>
            </a:r>
            <a:r>
              <a:rPr lang="en-US" u="sng" dirty="0" smtClean="0"/>
              <a:t>Is anything too hard for the LORD?</a:t>
            </a:r>
            <a:r>
              <a:rPr lang="en-US" dirty="0" smtClean="0"/>
              <a:t>” (Gen. 18:14).</a:t>
            </a:r>
          </a:p>
          <a:p>
            <a:pPr lvl="2"/>
            <a:r>
              <a:rPr lang="en-US" dirty="0" smtClean="0"/>
              <a:t>“Ah, Lord GOD! Behold, You have made the heavens and the earth by Your great power and outstretched arm.  </a:t>
            </a:r>
            <a:r>
              <a:rPr lang="en-US" u="sng" dirty="0" smtClean="0"/>
              <a:t>There is nothing too hard for You</a:t>
            </a:r>
            <a:r>
              <a:rPr lang="en-US" dirty="0" smtClean="0"/>
              <a:t>” (Jer. 32:17).</a:t>
            </a:r>
          </a:p>
          <a:p>
            <a:pPr lvl="2"/>
            <a:r>
              <a:rPr lang="en-US" dirty="0" smtClean="0"/>
              <a:t>Jesus said, “With men this is impossible, but </a:t>
            </a:r>
            <a:r>
              <a:rPr lang="en-US" u="sng" dirty="0" smtClean="0"/>
              <a:t>with God all things are possible</a:t>
            </a:r>
            <a:r>
              <a:rPr lang="en-US" dirty="0" smtClean="0"/>
              <a:t>” (Matt. 19:26).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OMNIPOTENT</a:t>
            </a:r>
          </a:p>
          <a:p>
            <a:pPr lvl="1"/>
            <a:r>
              <a:rPr lang="en-US" dirty="0" smtClean="0"/>
              <a:t>God is all-powerful with unlimited power </a:t>
            </a:r>
          </a:p>
          <a:p>
            <a:pPr lvl="2"/>
            <a:r>
              <a:rPr lang="en-US" sz="2300" dirty="0" smtClean="0"/>
              <a:t>“</a:t>
            </a:r>
            <a:r>
              <a:rPr lang="en-US" sz="2300" u="sng" dirty="0" smtClean="0"/>
              <a:t>By the word</a:t>
            </a:r>
            <a:r>
              <a:rPr lang="en-US" sz="2300" dirty="0" smtClean="0"/>
              <a:t> of the LORD the heavens were made, And all the host of them </a:t>
            </a:r>
            <a:r>
              <a:rPr lang="en-US" sz="2300" u="sng" dirty="0" smtClean="0"/>
              <a:t>by the breath of His mouth</a:t>
            </a:r>
            <a:r>
              <a:rPr lang="en-US" sz="2300" dirty="0" smtClean="0"/>
              <a:t>…For </a:t>
            </a:r>
            <a:r>
              <a:rPr lang="en-US" sz="2300" u="sng" dirty="0" smtClean="0"/>
              <a:t>He spoke</a:t>
            </a:r>
            <a:r>
              <a:rPr lang="en-US" sz="2300" dirty="0" smtClean="0"/>
              <a:t>, and it was done; </a:t>
            </a:r>
            <a:r>
              <a:rPr lang="en-US" sz="2300" u="sng" dirty="0" smtClean="0"/>
              <a:t>He commanded</a:t>
            </a:r>
            <a:r>
              <a:rPr lang="en-US" sz="2300" dirty="0" smtClean="0"/>
              <a:t>, and it stood fast” (Psa. 33:6, 9).</a:t>
            </a:r>
          </a:p>
          <a:p>
            <a:pPr lvl="2"/>
            <a:r>
              <a:rPr lang="en-US" sz="2300" dirty="0" smtClean="0"/>
              <a:t>“When I consider Your heavens, </a:t>
            </a:r>
            <a:r>
              <a:rPr lang="en-US" sz="2300" u="sng" dirty="0" smtClean="0"/>
              <a:t>the work of Your fingers</a:t>
            </a:r>
            <a:r>
              <a:rPr lang="en-US" sz="2300" dirty="0" smtClean="0"/>
              <a:t>, the moon and the stars, which You have ordained…” (Psa. 8:3).</a:t>
            </a:r>
          </a:p>
          <a:p>
            <a:pPr lvl="2"/>
            <a:r>
              <a:rPr lang="en-US" sz="2300" dirty="0" smtClean="0"/>
              <a:t>“…upholding all things </a:t>
            </a:r>
            <a:r>
              <a:rPr lang="en-US" sz="2300" u="sng" dirty="0" smtClean="0"/>
              <a:t>by the word of His power</a:t>
            </a:r>
            <a:r>
              <a:rPr lang="en-US" sz="2300" dirty="0" smtClean="0"/>
              <a:t>…” (Heb. 1:3).</a:t>
            </a:r>
          </a:p>
          <a:p>
            <a:pPr lvl="2"/>
            <a:r>
              <a:rPr lang="en-US" dirty="0" smtClean="0"/>
              <a:t>“Now to </a:t>
            </a:r>
            <a:r>
              <a:rPr lang="en-US" u="sng" dirty="0" smtClean="0"/>
              <a:t>Him who is able to do exceedingly abundantly above all that we ask or think</a:t>
            </a:r>
            <a:r>
              <a:rPr lang="en-US" dirty="0" smtClean="0"/>
              <a:t>, according to the power that works in us, to Him be glory in the church by Christ Jesus to all generations, forever and ever. Amen” (Eph. 3:20-21).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Nature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God Is OMNISCIENT</a:t>
            </a:r>
          </a:p>
          <a:p>
            <a:pPr lvl="1"/>
            <a:r>
              <a:rPr lang="en-US" dirty="0" smtClean="0"/>
              <a:t>God is all-wise &amp; all-knowing</a:t>
            </a:r>
          </a:p>
          <a:p>
            <a:pPr lvl="1"/>
            <a:r>
              <a:rPr lang="en-US" dirty="0" smtClean="0"/>
              <a:t>There are no mysteries or unsolved puzzles with God</a:t>
            </a:r>
          </a:p>
          <a:p>
            <a:pPr lvl="1"/>
            <a:r>
              <a:rPr lang="en-US" dirty="0" smtClean="0"/>
              <a:t>There is no limit to the knowledge of God</a:t>
            </a:r>
          </a:p>
          <a:p>
            <a:pPr lvl="2"/>
            <a:r>
              <a:rPr lang="en-US" dirty="0" smtClean="0"/>
              <a:t>“Oh, </a:t>
            </a:r>
            <a:r>
              <a:rPr lang="en-US" u="sng" dirty="0" smtClean="0"/>
              <a:t>the depth of the riches both of the wisdom and knowledge of God!</a:t>
            </a:r>
            <a:r>
              <a:rPr lang="en-US" dirty="0" smtClean="0"/>
              <a:t> How </a:t>
            </a:r>
            <a:r>
              <a:rPr lang="en-US" u="sng" dirty="0" smtClean="0"/>
              <a:t>unsearchable</a:t>
            </a:r>
            <a:r>
              <a:rPr lang="en-US" dirty="0" smtClean="0"/>
              <a:t> are His judgments and His ways past finding out!  For </a:t>
            </a:r>
            <a:r>
              <a:rPr lang="en-US" u="sng" dirty="0" smtClean="0"/>
              <a:t>who has known the mind of the LORD</a:t>
            </a:r>
            <a:r>
              <a:rPr lang="en-US" dirty="0" smtClean="0"/>
              <a:t>?  Or who has become His counselor?  Or who has first given to Him and it shall be repaid to him?  For of Him and through Him and to Him are </a:t>
            </a:r>
            <a:r>
              <a:rPr lang="en-US" u="sng" dirty="0" smtClean="0"/>
              <a:t>all things</a:t>
            </a:r>
            <a:r>
              <a:rPr lang="en-US" dirty="0" smtClean="0"/>
              <a:t>, to whom be glory forever. Amen” (Rom. 11:33-36).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1753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  <vt:lpstr>The Nature of God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</cp:revision>
  <dcterms:created xsi:type="dcterms:W3CDTF">2011-06-11T21:26:13Z</dcterms:created>
  <dcterms:modified xsi:type="dcterms:W3CDTF">2011-06-12T11:39:35Z</dcterms:modified>
</cp:coreProperties>
</file>