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3366CC"/>
    <a:srgbClr val="0097CC"/>
    <a:srgbClr val="0066CC"/>
    <a:srgbClr val="13264D"/>
    <a:srgbClr val="172E5D"/>
    <a:srgbClr val="2A53A6"/>
    <a:srgbClr val="0099CC"/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76CD8-76FE-4652-A810-CC914DFB27F4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81D53-CEBA-483C-B3B2-B44F70AF4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Sky-Clouds-Sun\BlueSky-74101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3264D"/>
              </a:gs>
              <a:gs pos="54000">
                <a:srgbClr val="0097C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ooming-Flower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2641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57200"/>
            <a:ext cx="6324600" cy="914400"/>
          </a:xfrm>
        </p:spPr>
        <p:txBody>
          <a:bodyPr>
            <a:normAutofit/>
          </a:bodyPr>
          <a:lstStyle>
            <a:lvl1pPr algn="l">
              <a:defRPr sz="3600" b="1">
                <a:ln>
                  <a:solidFill>
                    <a:srgbClr val="000099"/>
                  </a:solidFill>
                </a:ln>
                <a:solidFill>
                  <a:srgbClr val="FFFF00"/>
                </a:solidFill>
                <a:effectLst>
                  <a:outerShdw blurRad="50800" dist="38100" dir="2700000" algn="ctr" rotWithShape="0">
                    <a:schemeClr val="tx1"/>
                  </a:outerShdw>
                </a:effectLst>
                <a:latin typeface="Berlin Sans FB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410200"/>
          </a:xfrm>
        </p:spPr>
        <p:txBody>
          <a:bodyPr/>
          <a:lstStyle>
            <a:lvl1pPr>
              <a:defRPr sz="2800" b="1">
                <a:ln w="9525">
                  <a:solidFill>
                    <a:srgbClr val="000099"/>
                  </a:solidFill>
                </a:ln>
                <a:solidFill>
                  <a:schemeClr val="bg1"/>
                </a:solidFill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1pPr>
            <a:lvl2pPr>
              <a:defRPr sz="2400" b="1">
                <a:ln>
                  <a:noFill/>
                </a:ln>
                <a:solidFill>
                  <a:srgbClr val="FFFF66"/>
                </a:solidFill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2pPr>
            <a:lvl3pPr>
              <a:defRPr b="1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3pPr>
            <a:lvl4pPr>
              <a:defRPr b="1">
                <a:ln>
                  <a:noFill/>
                </a:ln>
                <a:solidFill>
                  <a:srgbClr val="FFFF66"/>
                </a:solidFill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4pPr>
            <a:lvl5pPr>
              <a:defRPr b="1"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12" descr="Text slide.png"/>
          <p:cNvPicPr>
            <a:picLocks noChangeAspect="1"/>
          </p:cNvPicPr>
          <p:nvPr userDrawn="1"/>
        </p:nvPicPr>
        <p:blipFill>
          <a:blip r:embed="rId4" cstate="print"/>
          <a:srcRect b="66667"/>
          <a:stretch>
            <a:fillRect/>
          </a:stretch>
        </p:blipFill>
        <p:spPr>
          <a:xfrm>
            <a:off x="152400" y="0"/>
            <a:ext cx="9144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0ABD-79DD-459D-B02D-EECE5B0D4D6B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6172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2700">
                  <a:solidFill>
                    <a:srgbClr val="000099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itchFamily="34" charset="0"/>
              </a:rPr>
              <a:t>Barnabas, Son of Encouragement </a:t>
            </a:r>
            <a:r>
              <a:rPr lang="en-US" sz="2800" dirty="0" smtClean="0">
                <a:ln w="12700">
                  <a:solidFill>
                    <a:srgbClr val="000099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itchFamily="34" charset="0"/>
              </a:rPr>
              <a:t>(Part </a:t>
            </a:r>
            <a:r>
              <a:rPr lang="en-US" sz="2800" dirty="0" smtClean="0">
                <a:ln w="12700">
                  <a:solidFill>
                    <a:srgbClr val="000099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itchFamily="34" charset="0"/>
              </a:rPr>
              <a:t>3)</a:t>
            </a:r>
            <a:endParaRPr lang="en-US" sz="3600" dirty="0">
              <a:ln w="12700">
                <a:solidFill>
                  <a:srgbClr val="000099"/>
                </a:solidFill>
              </a:ln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581156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itchFamily="34" charset="0"/>
              </a:rPr>
              <a:t>Lesson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itchFamily="34" charset="0"/>
              </a:rPr>
              <a:t>6:</a:t>
            </a:r>
            <a:endParaRPr lang="en-US" sz="2400" dirty="0" smtClean="0"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Inherent Risks in Putting Trust in Others</a:t>
            </a:r>
          </a:p>
          <a:p>
            <a:pPr lvl="1"/>
            <a:r>
              <a:rPr lang="en-US" dirty="0" smtClean="0"/>
              <a:t>Sacrificing Time</a:t>
            </a:r>
          </a:p>
          <a:p>
            <a:pPr lvl="2"/>
            <a:r>
              <a:rPr lang="en-US" dirty="0" smtClean="0"/>
              <a:t>May be hesitant to trust because often times unwilling to spend time getting involved in other’s lives</a:t>
            </a:r>
          </a:p>
          <a:p>
            <a:pPr lvl="3"/>
            <a:r>
              <a:rPr lang="en-US" dirty="0" smtClean="0"/>
              <a:t>Easier to stay in our </a:t>
            </a:r>
            <a:r>
              <a:rPr lang="en-US" dirty="0" smtClean="0"/>
              <a:t>own world</a:t>
            </a:r>
            <a:r>
              <a:rPr lang="en-US" dirty="0" smtClean="0"/>
              <a:t>; easier to do our own thing.</a:t>
            </a:r>
          </a:p>
          <a:p>
            <a:pPr lvl="2"/>
            <a:r>
              <a:rPr lang="en-US" dirty="0" smtClean="0"/>
              <a:t>Barnabas took time </a:t>
            </a:r>
          </a:p>
          <a:p>
            <a:pPr lvl="3"/>
            <a:r>
              <a:rPr lang="en-US" dirty="0" smtClean="0"/>
              <a:t>Took time to get the facts</a:t>
            </a:r>
          </a:p>
          <a:p>
            <a:pPr lvl="3"/>
            <a:r>
              <a:rPr lang="en-US" dirty="0" smtClean="0"/>
              <a:t>Then, took time to build bridges for Saul</a:t>
            </a:r>
          </a:p>
          <a:p>
            <a:pPr lvl="2"/>
            <a:r>
              <a:rPr lang="en-US" dirty="0" smtClean="0"/>
              <a:t>Easy to say things about people when don’t know facts</a:t>
            </a:r>
          </a:p>
          <a:p>
            <a:pPr lvl="3"/>
            <a:r>
              <a:rPr lang="en-US" dirty="0" smtClean="0"/>
              <a:t>Sometimes the facts have changed</a:t>
            </a:r>
          </a:p>
          <a:p>
            <a:pPr lvl="3"/>
            <a:r>
              <a:rPr lang="en-US" dirty="0" smtClean="0"/>
              <a:t>Sometimes what we “knew” before was actually wrong</a:t>
            </a:r>
          </a:p>
          <a:p>
            <a:pPr lvl="3"/>
            <a:r>
              <a:rPr lang="en-US" dirty="0" smtClean="0"/>
              <a:t>Sometimes people change…and that’s a good thing</a:t>
            </a:r>
          </a:p>
          <a:p>
            <a:pPr lvl="2"/>
            <a:r>
              <a:rPr lang="en-US" dirty="0" smtClean="0"/>
              <a:t>Rumors take no time; finding truth sometimes does.</a:t>
            </a:r>
          </a:p>
          <a:p>
            <a:pPr lvl="2"/>
            <a:endParaRPr lang="en-US" dirty="0" smtClean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Inherent Risks in Putting Trust in Others</a:t>
            </a:r>
          </a:p>
          <a:p>
            <a:pPr lvl="1"/>
            <a:r>
              <a:rPr lang="en-US" dirty="0" smtClean="0"/>
              <a:t>Standing Up to the Crowd</a:t>
            </a:r>
          </a:p>
          <a:p>
            <a:pPr lvl="2"/>
            <a:r>
              <a:rPr lang="en-US" dirty="0" smtClean="0"/>
              <a:t>May be hesitant to trust because fearful of the majority who do not or may not agree with us</a:t>
            </a:r>
          </a:p>
          <a:p>
            <a:pPr lvl="2"/>
            <a:r>
              <a:rPr lang="en-US" dirty="0" smtClean="0"/>
              <a:t>However, the majority may not</a:t>
            </a:r>
          </a:p>
          <a:p>
            <a:pPr lvl="3"/>
            <a:r>
              <a:rPr lang="en-US" dirty="0" smtClean="0"/>
              <a:t>Have all the facts</a:t>
            </a:r>
          </a:p>
          <a:p>
            <a:pPr lvl="3"/>
            <a:r>
              <a:rPr lang="en-US" dirty="0" smtClean="0"/>
              <a:t>Care about the truth</a:t>
            </a:r>
          </a:p>
          <a:p>
            <a:pPr lvl="3"/>
            <a:r>
              <a:rPr lang="en-US" dirty="0" smtClean="0"/>
              <a:t>Want to help or trust or encourage</a:t>
            </a:r>
          </a:p>
          <a:p>
            <a:pPr lvl="2"/>
            <a:r>
              <a:rPr lang="en-US" dirty="0" smtClean="0"/>
              <a:t>If we have the facts, how can we let another suffer rejection or ill-treatment and not stand up?</a:t>
            </a:r>
          </a:p>
          <a:p>
            <a:pPr lvl="2"/>
            <a:r>
              <a:rPr lang="en-US" dirty="0" smtClean="0"/>
              <a:t>Through Barnabas’ efforts, the understanding and attitude of the majority was changed.</a:t>
            </a:r>
          </a:p>
          <a:p>
            <a:pPr lvl="2"/>
            <a:endParaRPr lang="en-US" dirty="0" smtClean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Inherent Risks in Putting Trust in Others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Risking Rejection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May be hesitant to trust or communicate trust because we fear rejection from key people we love &amp; trust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How must Barnabas have felt when he confronted (to the point of sharp contention) Paul regarding John Mark?</a:t>
            </a:r>
          </a:p>
          <a:p>
            <a:pPr lvl="3">
              <a:lnSpc>
                <a:spcPct val="110000"/>
              </a:lnSpc>
            </a:pPr>
            <a:r>
              <a:rPr lang="en-US" dirty="0" smtClean="0"/>
              <a:t>His character was tested.  His concern for others was tested.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May not trust others because we’ve been hurt or rejected</a:t>
            </a:r>
          </a:p>
          <a:p>
            <a:pPr lvl="3">
              <a:lnSpc>
                <a:spcPct val="110000"/>
              </a:lnSpc>
            </a:pPr>
            <a:r>
              <a:rPr lang="en-US" dirty="0" smtClean="0"/>
              <a:t>Should we go through life punishing others?</a:t>
            </a:r>
          </a:p>
          <a:p>
            <a:pPr lvl="3">
              <a:lnSpc>
                <a:spcPct val="110000"/>
              </a:lnSpc>
            </a:pPr>
            <a:r>
              <a:rPr lang="en-US" dirty="0" smtClean="0"/>
              <a:t>Can our own experiences make us more sensitive to others?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True encouragers “feel” for those in need and are willing to risk rejection for them if necessary.</a:t>
            </a:r>
          </a:p>
          <a:p>
            <a:r>
              <a:rPr lang="en-US" dirty="0" smtClean="0"/>
              <a:t>Sometimes, you just need someone to trust you!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108000"/>
              </a:lnSpc>
            </a:pPr>
            <a:r>
              <a:rPr lang="en-US" dirty="0" smtClean="0"/>
              <a:t>Background to Barnabas’ Appearance in Acts 9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Persecution against the church; Stephen stoned to death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Saul ravaging the church, believing it was a service to God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The Lord appeared to the chief of sinners offering salvation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Ananias, although frightened, went to preach to Saul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Immediately after he was converted, Saul began preaching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The Jews now plotted to kill him for preaching Christ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Saul came to Jerusalem; tried repeatedly to join the disciples</a:t>
            </a:r>
          </a:p>
          <a:p>
            <a:pPr lvl="2">
              <a:lnSpc>
                <a:spcPct val="108000"/>
              </a:lnSpc>
            </a:pPr>
            <a:r>
              <a:rPr lang="en-US" dirty="0" smtClean="0"/>
              <a:t>It had been 3 years since he persecuted there (Gal. 1:18)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The disciples continued to be afraid of him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The disciples didn’t believe Saul was a disciple</a:t>
            </a:r>
          </a:p>
          <a:p>
            <a:pPr>
              <a:lnSpc>
                <a:spcPct val="108000"/>
              </a:lnSpc>
            </a:pPr>
            <a:r>
              <a:rPr lang="en-US" dirty="0" smtClean="0"/>
              <a:t>Sometimes, you just need someone to trust you!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Barnabas Enters the Scene Again in Acts 9:27</a:t>
            </a:r>
          </a:p>
          <a:p>
            <a:pPr lvl="1"/>
            <a:r>
              <a:rPr lang="en-US" dirty="0" smtClean="0"/>
              <a:t>All of the other disciples distrusted &amp; rejected Saul</a:t>
            </a:r>
          </a:p>
          <a:p>
            <a:pPr lvl="1"/>
            <a:r>
              <a:rPr lang="en-US" dirty="0" smtClean="0"/>
              <a:t>“But Barnabas…”</a:t>
            </a:r>
          </a:p>
          <a:p>
            <a:pPr lvl="1"/>
            <a:r>
              <a:rPr lang="en-US" dirty="0" smtClean="0"/>
              <a:t>“But Barnabas took him and brought him to the apostles.”</a:t>
            </a:r>
          </a:p>
          <a:p>
            <a:pPr lvl="1"/>
            <a:r>
              <a:rPr lang="en-US" dirty="0" smtClean="0"/>
              <a:t>Barnabas “declared to them” Saul’s conversion &amp; new life:</a:t>
            </a:r>
          </a:p>
          <a:p>
            <a:pPr lvl="2"/>
            <a:r>
              <a:rPr lang="en-US" dirty="0" smtClean="0"/>
              <a:t>[Saul] had seen the Lord on the road, and </a:t>
            </a:r>
          </a:p>
          <a:p>
            <a:pPr lvl="2"/>
            <a:r>
              <a:rPr lang="en-US" dirty="0" smtClean="0"/>
              <a:t>that [the Lord] had spoken to him, and </a:t>
            </a:r>
          </a:p>
          <a:p>
            <a:pPr lvl="2"/>
            <a:r>
              <a:rPr lang="en-US" dirty="0" smtClean="0"/>
              <a:t>how he had preached boldly at Damascus in the name of Jesus.”</a:t>
            </a:r>
          </a:p>
          <a:p>
            <a:pPr lvl="1"/>
            <a:r>
              <a:rPr lang="en-US" dirty="0" smtClean="0"/>
              <a:t>Barnabas’ intervention and testimony made the difference!</a:t>
            </a:r>
          </a:p>
          <a:p>
            <a:pPr lvl="2"/>
            <a:r>
              <a:rPr lang="en-US" dirty="0" smtClean="0"/>
              <a:t>The disciples in Jerusalem embraced their former enemy!</a:t>
            </a:r>
          </a:p>
          <a:p>
            <a:pPr lvl="2"/>
            <a:r>
              <a:rPr lang="en-US" dirty="0" smtClean="0"/>
              <a:t>“He was with them at Jerusalem, coming in &amp; going out.”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Major Lesson from Barnabas in Acts 9:27</a:t>
            </a:r>
          </a:p>
          <a:p>
            <a:pPr lvl="1"/>
            <a:r>
              <a:rPr lang="en-US" sz="2800" dirty="0" smtClean="0"/>
              <a:t>Barnabas had a basic concern for people, particularly when they were being rejected by others.  He was willing to trust them when others did not.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Three Exemplary Characteristics of Barnabas in Acts 9</a:t>
            </a:r>
          </a:p>
          <a:p>
            <a:pPr lvl="1"/>
            <a:r>
              <a:rPr lang="en-US" dirty="0" smtClean="0"/>
              <a:t>TRUST</a:t>
            </a:r>
          </a:p>
          <a:p>
            <a:pPr lvl="2"/>
            <a:r>
              <a:rPr lang="en-US" dirty="0" smtClean="0"/>
              <a:t>Barnabas probably had his own problems &amp; pressures</a:t>
            </a:r>
          </a:p>
          <a:p>
            <a:pPr lvl="2"/>
            <a:r>
              <a:rPr lang="en-US" dirty="0" smtClean="0"/>
              <a:t>He knew he was putting his reputation on the line w/ Saul</a:t>
            </a:r>
          </a:p>
          <a:p>
            <a:pPr lvl="2"/>
            <a:r>
              <a:rPr lang="en-US" dirty="0" smtClean="0"/>
              <a:t>But, Barnabas saw someone in need</a:t>
            </a:r>
          </a:p>
          <a:p>
            <a:pPr lvl="3"/>
            <a:r>
              <a:rPr lang="en-US" dirty="0" smtClean="0"/>
              <a:t>He believed Saul was sincere</a:t>
            </a:r>
          </a:p>
          <a:p>
            <a:pPr lvl="3"/>
            <a:r>
              <a:rPr lang="en-US" dirty="0" smtClean="0"/>
              <a:t>He knew that he could help</a:t>
            </a:r>
          </a:p>
          <a:p>
            <a:pPr lvl="2"/>
            <a:r>
              <a:rPr lang="en-US" dirty="0" smtClean="0"/>
              <a:t>Barnabas did not place his trust in Saul naively</a:t>
            </a:r>
          </a:p>
          <a:p>
            <a:pPr lvl="3"/>
            <a:r>
              <a:rPr lang="en-US" dirty="0" smtClean="0"/>
              <a:t>He knew what had happened in the last three years of Saul’s life</a:t>
            </a:r>
          </a:p>
          <a:p>
            <a:pPr lvl="3"/>
            <a:r>
              <a:rPr lang="en-US" dirty="0" smtClean="0"/>
              <a:t>He knew what had happened because he took time to find out</a:t>
            </a:r>
          </a:p>
          <a:p>
            <a:pPr lvl="3"/>
            <a:r>
              <a:rPr lang="en-US" dirty="0" smtClean="0"/>
              <a:t>He did not make a judgment w/o making an effort to find truth</a:t>
            </a:r>
          </a:p>
          <a:p>
            <a:pPr lvl="3"/>
            <a:r>
              <a:rPr lang="en-US" dirty="0" smtClean="0"/>
              <a:t>He was willing to get involved in people’s lives, find out what was really true, and then act on that truth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Three Exemplary Characteristics of Barnabas in Acts 9</a:t>
            </a:r>
          </a:p>
          <a:p>
            <a:pPr lvl="1"/>
            <a:r>
              <a:rPr lang="en-US" dirty="0" smtClean="0"/>
              <a:t>VULNERABILITY</a:t>
            </a:r>
          </a:p>
          <a:p>
            <a:pPr lvl="2"/>
            <a:r>
              <a:rPr lang="en-US" dirty="0" smtClean="0"/>
              <a:t>Barnabas was willing to become vulnerable for others</a:t>
            </a:r>
          </a:p>
          <a:p>
            <a:pPr lvl="2"/>
            <a:r>
              <a:rPr lang="en-US" dirty="0" smtClean="0"/>
              <a:t>He believed in Saul when almost everyone else did not</a:t>
            </a:r>
          </a:p>
          <a:p>
            <a:pPr lvl="3"/>
            <a:r>
              <a:rPr lang="en-US" dirty="0" smtClean="0"/>
              <a:t>Even the apostles questioned Saul’s sincerity</a:t>
            </a:r>
          </a:p>
          <a:p>
            <a:pPr lvl="2"/>
            <a:r>
              <a:rPr lang="en-US" dirty="0" smtClean="0"/>
              <a:t>No doubt, there was public pressure on Barnabas</a:t>
            </a:r>
          </a:p>
          <a:p>
            <a:pPr lvl="3"/>
            <a:r>
              <a:rPr lang="en-US" dirty="0" smtClean="0"/>
              <a:t>He was defending a murderer</a:t>
            </a:r>
          </a:p>
          <a:p>
            <a:pPr lvl="3"/>
            <a:r>
              <a:rPr lang="en-US" dirty="0" smtClean="0"/>
              <a:t>He was defending the ringleader of Stephen’s death</a:t>
            </a:r>
          </a:p>
          <a:p>
            <a:pPr lvl="3"/>
            <a:r>
              <a:rPr lang="en-US" dirty="0" smtClean="0"/>
              <a:t>Would have been easier &amp; more comfortable to remain silent</a:t>
            </a:r>
          </a:p>
          <a:p>
            <a:pPr lvl="2"/>
            <a:r>
              <a:rPr lang="en-US" dirty="0" smtClean="0"/>
              <a:t>Barnabas went straight to the apostles (right to the top)</a:t>
            </a:r>
          </a:p>
          <a:p>
            <a:pPr lvl="3"/>
            <a:r>
              <a:rPr lang="en-US" dirty="0" smtClean="0"/>
              <a:t>He stated why he believed in Saul</a:t>
            </a:r>
          </a:p>
          <a:p>
            <a:pPr lvl="2"/>
            <a:r>
              <a:rPr lang="en-US" dirty="0" smtClean="0"/>
              <a:t>He was more concerned for Saul and the Lord’s work than for his own feelings &amp; comfortable existence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Three Exemplary Characteristics of Barnabas in Acts 9</a:t>
            </a:r>
          </a:p>
          <a:p>
            <a:pPr lvl="1"/>
            <a:r>
              <a:rPr lang="en-US" dirty="0" smtClean="0"/>
              <a:t>CONSISTENCY</a:t>
            </a:r>
          </a:p>
          <a:p>
            <a:pPr lvl="2"/>
            <a:r>
              <a:rPr lang="en-US" dirty="0" smtClean="0"/>
              <a:t>Barnabas’ attitudes &amp; actions were consistent in his life</a:t>
            </a:r>
          </a:p>
          <a:p>
            <a:pPr lvl="3"/>
            <a:r>
              <a:rPr lang="en-US" dirty="0" smtClean="0"/>
              <a:t>Willingness to believe in people = part of his Christian character</a:t>
            </a:r>
          </a:p>
          <a:p>
            <a:pPr lvl="2"/>
            <a:r>
              <a:rPr lang="en-US" dirty="0" smtClean="0"/>
              <a:t>On first missionary tour, Barnabas &amp; Saul took John Mark</a:t>
            </a:r>
          </a:p>
          <a:p>
            <a:pPr lvl="3"/>
            <a:r>
              <a:rPr lang="en-US" dirty="0" smtClean="0"/>
              <a:t>John Mark was their “assistant/helper” – Acts 13:5</a:t>
            </a:r>
          </a:p>
          <a:p>
            <a:pPr lvl="3"/>
            <a:r>
              <a:rPr lang="en-US" dirty="0" smtClean="0"/>
              <a:t>But, John departed from them &amp; returned to Jerusalem – 13:13</a:t>
            </a:r>
          </a:p>
          <a:p>
            <a:pPr lvl="3"/>
            <a:r>
              <a:rPr lang="en-US" dirty="0" smtClean="0"/>
              <a:t>He “had not gone with them to the work” – Acts 15:38</a:t>
            </a:r>
          </a:p>
          <a:p>
            <a:pPr lvl="2"/>
            <a:r>
              <a:rPr lang="en-US" dirty="0" smtClean="0"/>
              <a:t>Getting ready for 2</a:t>
            </a:r>
            <a:r>
              <a:rPr lang="en-US" baseline="30000" dirty="0" smtClean="0"/>
              <a:t>nd</a:t>
            </a:r>
            <a:r>
              <a:rPr lang="en-US" dirty="0" smtClean="0"/>
              <a:t> tour, Barnabas wanted to take Mark</a:t>
            </a:r>
          </a:p>
          <a:p>
            <a:pPr lvl="3"/>
            <a:r>
              <a:rPr lang="en-US" dirty="0" smtClean="0"/>
              <a:t>Saul kept insisting not to take him, thinking it not best – 15:38</a:t>
            </a:r>
          </a:p>
          <a:p>
            <a:pPr lvl="3"/>
            <a:r>
              <a:rPr lang="en-US" dirty="0" smtClean="0"/>
              <a:t>“The contention became so sharp…parted from one another”</a:t>
            </a:r>
          </a:p>
          <a:p>
            <a:pPr lvl="3"/>
            <a:r>
              <a:rPr lang="en-US" dirty="0" smtClean="0"/>
              <a:t>Barnabas took Mark; Paul chose Silas – 15:39-40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Three Exemplary Characteristics of Barnabas in Acts 9</a:t>
            </a:r>
          </a:p>
          <a:p>
            <a:pPr lvl="1"/>
            <a:r>
              <a:rPr lang="en-US" dirty="0" smtClean="0"/>
              <a:t>CONSISTENCY</a:t>
            </a:r>
          </a:p>
          <a:p>
            <a:pPr lvl="2"/>
            <a:r>
              <a:rPr lang="en-US" dirty="0" smtClean="0"/>
              <a:t>In Acts 9, he believed in Saul &amp; confronted the apostles</a:t>
            </a:r>
          </a:p>
          <a:p>
            <a:pPr lvl="2"/>
            <a:r>
              <a:rPr lang="en-US" dirty="0" smtClean="0"/>
              <a:t>In Acts 15, he believed in Mark &amp; confronted Saul</a:t>
            </a:r>
          </a:p>
          <a:p>
            <a:pPr lvl="2"/>
            <a:r>
              <a:rPr lang="en-US" dirty="0" smtClean="0"/>
              <a:t>Barnabas believed in people!</a:t>
            </a:r>
          </a:p>
          <a:p>
            <a:pPr lvl="3"/>
            <a:r>
              <a:rPr lang="en-US" dirty="0" smtClean="0"/>
              <a:t>He believed in Paul when he was rejected by Christians in </a:t>
            </a:r>
            <a:r>
              <a:rPr lang="en-US" dirty="0" err="1" smtClean="0"/>
              <a:t>Jeru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He believed in John Mark when he was rejected by Paul.</a:t>
            </a:r>
          </a:p>
          <a:p>
            <a:pPr lvl="3"/>
            <a:r>
              <a:rPr lang="en-US" dirty="0" smtClean="0"/>
              <a:t>Barnabas wanted to give him a second chance. What if he didn’t?</a:t>
            </a:r>
          </a:p>
          <a:p>
            <a:pPr lvl="2"/>
            <a:r>
              <a:rPr lang="en-US" dirty="0" smtClean="0"/>
              <a:t>Could the rest of what we know of John Mark </a:t>
            </a:r>
            <a:r>
              <a:rPr lang="en-US" dirty="0" smtClean="0"/>
              <a:t>have been </a:t>
            </a:r>
            <a:r>
              <a:rPr lang="en-US" dirty="0" smtClean="0"/>
              <a:t>the result of Barnabas’ actions?</a:t>
            </a:r>
          </a:p>
          <a:p>
            <a:pPr lvl="3"/>
            <a:r>
              <a:rPr lang="en-US" dirty="0" smtClean="0"/>
              <a:t>He wrote the second account of the gospel in the New Testament</a:t>
            </a:r>
          </a:p>
          <a:p>
            <a:pPr lvl="3"/>
            <a:r>
              <a:rPr lang="en-US" dirty="0" smtClean="0"/>
              <a:t>He was with Paul during his first Roman imprisonment – Col. 4:10</a:t>
            </a:r>
          </a:p>
          <a:p>
            <a:pPr lvl="3"/>
            <a:r>
              <a:rPr lang="en-US" dirty="0" smtClean="0"/>
              <a:t>He was useful to Paul’s ministry in Paul’s last days – 2 Tim. 4:11</a:t>
            </a:r>
          </a:p>
          <a:p>
            <a:pPr lvl="3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Inherent Risks in Putting Trust in Others</a:t>
            </a:r>
          </a:p>
          <a:p>
            <a:pPr lvl="1"/>
            <a:r>
              <a:rPr lang="en-US" dirty="0" smtClean="0"/>
              <a:t>Being Let Down</a:t>
            </a:r>
          </a:p>
          <a:p>
            <a:pPr lvl="2"/>
            <a:r>
              <a:rPr lang="en-US" dirty="0" smtClean="0"/>
              <a:t>May be hesitant to trust because of untrustworthy people</a:t>
            </a:r>
          </a:p>
          <a:p>
            <a:pPr lvl="3"/>
            <a:r>
              <a:rPr lang="en-US" dirty="0" smtClean="0"/>
              <a:t>Fact: People have let us down</a:t>
            </a:r>
          </a:p>
          <a:p>
            <a:pPr lvl="3"/>
            <a:r>
              <a:rPr lang="en-US" dirty="0" smtClean="0"/>
              <a:t>Fact: People do let us down</a:t>
            </a:r>
          </a:p>
          <a:p>
            <a:pPr lvl="3"/>
            <a:r>
              <a:rPr lang="en-US" dirty="0" smtClean="0"/>
              <a:t>Fact: People will let us down</a:t>
            </a:r>
          </a:p>
          <a:p>
            <a:pPr lvl="2"/>
            <a:r>
              <a:rPr lang="en-US" dirty="0" smtClean="0"/>
              <a:t>Although there are exceptions who cannot be trusted…</a:t>
            </a:r>
          </a:p>
          <a:p>
            <a:pPr lvl="3"/>
            <a:r>
              <a:rPr lang="en-US" dirty="0" smtClean="0"/>
              <a:t>Don’t make exceptions the rule!</a:t>
            </a:r>
          </a:p>
          <a:p>
            <a:pPr lvl="2"/>
            <a:r>
              <a:rPr lang="en-US" dirty="0" smtClean="0"/>
              <a:t>Most Christians are trustworthy!</a:t>
            </a:r>
          </a:p>
          <a:p>
            <a:pPr lvl="3"/>
            <a:r>
              <a:rPr lang="en-US" dirty="0" smtClean="0"/>
              <a:t>Interestingly, many people’s actions correspond directly to the amount of trust we place in them.</a:t>
            </a:r>
          </a:p>
          <a:p>
            <a:pPr lvl="3"/>
            <a:r>
              <a:rPr lang="en-US" dirty="0" smtClean="0"/>
              <a:t>Perhaps some of our difficulties in trusting people </a:t>
            </a:r>
            <a:r>
              <a:rPr lang="en-US" dirty="0" smtClean="0"/>
              <a:t>(sometimes) has </a:t>
            </a:r>
            <a:r>
              <a:rPr lang="en-US" dirty="0" smtClean="0"/>
              <a:t>more to do with us than with others.</a:t>
            </a:r>
          </a:p>
          <a:p>
            <a:pPr lvl="3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1216</Words>
  <Application>Microsoft Office PowerPoint</Application>
  <PresentationFormat>On-screen Show (4:3)</PresentationFormat>
  <Paragraphs>128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Barnabas, Son of Encouragement</vt:lpstr>
      <vt:lpstr>Barnabas, Son of Encouragement</vt:lpstr>
      <vt:lpstr>Barnabas, Son of Encouragement</vt:lpstr>
      <vt:lpstr>Barnabas, Son of Encouragement</vt:lpstr>
      <vt:lpstr>Barnabas, Son of Encouragement</vt:lpstr>
      <vt:lpstr>Barnabas, Son of Encouragement</vt:lpstr>
      <vt:lpstr>Barnabas, Son of Encouragement</vt:lpstr>
      <vt:lpstr>Barnabas, Son of Encouragement</vt:lpstr>
      <vt:lpstr>Barnabas, Son of Encouragement</vt:lpstr>
      <vt:lpstr>Barnabas, Son of Encouragement</vt:lpstr>
      <vt:lpstr>Barnabas, Son of Encouragement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128</cp:revision>
  <dcterms:created xsi:type="dcterms:W3CDTF">2011-03-23T15:32:10Z</dcterms:created>
  <dcterms:modified xsi:type="dcterms:W3CDTF">2011-05-04T19:38:45Z</dcterms:modified>
</cp:coreProperties>
</file>