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62" r:id="rId3"/>
    <p:sldId id="263" r:id="rId4"/>
    <p:sldId id="268" r:id="rId5"/>
    <p:sldId id="269" r:id="rId6"/>
    <p:sldId id="267" r:id="rId7"/>
    <p:sldId id="264" r:id="rId8"/>
    <p:sldId id="265" r:id="rId9"/>
    <p:sldId id="266" r:id="rId10"/>
    <p:sldId id="270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7CC"/>
    <a:srgbClr val="0066CC"/>
    <a:srgbClr val="13264D"/>
    <a:srgbClr val="172E5D"/>
    <a:srgbClr val="2A53A6"/>
    <a:srgbClr val="0099CC"/>
    <a:srgbClr val="336699"/>
    <a:srgbClr val="00CC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Barnabas, Son of Encouragement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(Part 1)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4: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Even if people don’t know our name, they know who we are!</a:t>
            </a:r>
          </a:p>
          <a:p>
            <a:pPr lvl="1"/>
            <a:r>
              <a:rPr lang="en-US" dirty="0" smtClean="0"/>
              <a:t>Selflessness is extremely important &amp; encouraging to God!</a:t>
            </a:r>
          </a:p>
          <a:p>
            <a:pPr lvl="1"/>
            <a:r>
              <a:rPr lang="en-US" dirty="0" smtClean="0"/>
              <a:t>Even church leaders need &amp; can be encouraged!</a:t>
            </a:r>
          </a:p>
          <a:p>
            <a:pPr lvl="1"/>
            <a:r>
              <a:rPr lang="en-US" dirty="0" smtClean="0"/>
              <a:t>The kingdom of God must be first in our lives!</a:t>
            </a:r>
          </a:p>
          <a:p>
            <a:pPr lvl="1"/>
            <a:r>
              <a:rPr lang="en-US" dirty="0" smtClean="0"/>
              <a:t>All giving &amp; encouragement must have proper motives!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a Great Encourager in the Early Church</a:t>
            </a:r>
          </a:p>
          <a:p>
            <a:pPr lvl="1"/>
            <a:r>
              <a:rPr lang="en-US" dirty="0" smtClean="0"/>
              <a:t>Joseph was a Jewish convert in the early church.</a:t>
            </a:r>
          </a:p>
          <a:p>
            <a:pPr lvl="2"/>
            <a:r>
              <a:rPr lang="en-US" dirty="0" smtClean="0"/>
              <a:t>He was of the tribe of Levi &amp; from the country of Cyprus.</a:t>
            </a:r>
          </a:p>
          <a:p>
            <a:pPr lvl="1"/>
            <a:r>
              <a:rPr lang="en-US" dirty="0" smtClean="0"/>
              <a:t>He was a landowner – Acts 4:37</a:t>
            </a:r>
          </a:p>
          <a:p>
            <a:pPr lvl="2"/>
            <a:r>
              <a:rPr lang="en-US" dirty="0" smtClean="0"/>
              <a:t>He apparently had no wife or family – cf. 1 Cor. 9:5-6.</a:t>
            </a:r>
          </a:p>
          <a:p>
            <a:pPr lvl="1"/>
            <a:r>
              <a:rPr lang="en-US" dirty="0" smtClean="0"/>
              <a:t>Due to his tremendous heart &amp; his behavior as a Christian, we do not even know him by his given name, Joseph.</a:t>
            </a:r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Even if people don’t know our name, they know who we are!</a:t>
            </a:r>
          </a:p>
          <a:p>
            <a:pPr lvl="2"/>
            <a:r>
              <a:rPr lang="en-US" dirty="0" smtClean="0"/>
              <a:t>Names have meaning, especially Bible names.</a:t>
            </a:r>
          </a:p>
          <a:p>
            <a:pPr lvl="3"/>
            <a:r>
              <a:rPr lang="en-US" dirty="0" smtClean="0"/>
              <a:t>Ben-</a:t>
            </a:r>
            <a:r>
              <a:rPr lang="en-US" dirty="0" err="1" smtClean="0"/>
              <a:t>Deker</a:t>
            </a:r>
            <a:r>
              <a:rPr lang="en-US" dirty="0" smtClean="0"/>
              <a:t> = son of </a:t>
            </a:r>
            <a:r>
              <a:rPr lang="en-US" dirty="0" err="1" smtClean="0"/>
              <a:t>Deker</a:t>
            </a:r>
            <a:r>
              <a:rPr lang="en-US" dirty="0" smtClean="0"/>
              <a:t> (1 Kings 4:9)</a:t>
            </a:r>
          </a:p>
          <a:p>
            <a:pPr lvl="3"/>
            <a:r>
              <a:rPr lang="en-US" dirty="0" smtClean="0"/>
              <a:t>Ben-</a:t>
            </a:r>
            <a:r>
              <a:rPr lang="en-US" dirty="0" err="1" smtClean="0"/>
              <a:t>Abinadab</a:t>
            </a:r>
            <a:r>
              <a:rPr lang="en-US" dirty="0" smtClean="0"/>
              <a:t> = son of </a:t>
            </a:r>
            <a:r>
              <a:rPr lang="en-US" dirty="0" err="1" smtClean="0"/>
              <a:t>Abinadab</a:t>
            </a:r>
            <a:r>
              <a:rPr lang="en-US" dirty="0" smtClean="0"/>
              <a:t> (1 Kings 4:11)</a:t>
            </a:r>
          </a:p>
          <a:p>
            <a:pPr lvl="3"/>
            <a:r>
              <a:rPr lang="en-US" dirty="0" smtClean="0"/>
              <a:t>Ben-Geber = son of Geber (1 Kings 4:13)</a:t>
            </a:r>
          </a:p>
          <a:p>
            <a:pPr lvl="3"/>
            <a:r>
              <a:rPr lang="en-US" dirty="0" smtClean="0"/>
              <a:t>Ben-</a:t>
            </a:r>
            <a:r>
              <a:rPr lang="en-US" dirty="0" err="1" smtClean="0"/>
              <a:t>Ammi</a:t>
            </a:r>
            <a:r>
              <a:rPr lang="en-US" dirty="0" smtClean="0"/>
              <a:t> = son of my people (Gen. 19:38)</a:t>
            </a:r>
          </a:p>
          <a:p>
            <a:pPr lvl="3"/>
            <a:r>
              <a:rPr lang="en-US" dirty="0" smtClean="0"/>
              <a:t>Ben-Oni = son of my sorrow (Gen. 35:18)</a:t>
            </a:r>
          </a:p>
          <a:p>
            <a:pPr lvl="3"/>
            <a:r>
              <a:rPr lang="en-US" dirty="0" smtClean="0"/>
              <a:t>Simon </a:t>
            </a:r>
            <a:r>
              <a:rPr lang="en-US" dirty="0" err="1" smtClean="0"/>
              <a:t>Barjonah</a:t>
            </a:r>
            <a:r>
              <a:rPr lang="en-US" dirty="0" smtClean="0"/>
              <a:t> = son of Jonah (Matt. 16:17)</a:t>
            </a:r>
          </a:p>
          <a:p>
            <a:pPr lvl="3"/>
            <a:r>
              <a:rPr lang="en-US" dirty="0" err="1" smtClean="0"/>
              <a:t>Bartimaeus</a:t>
            </a:r>
            <a:r>
              <a:rPr lang="en-US" dirty="0" smtClean="0"/>
              <a:t> = son of </a:t>
            </a:r>
            <a:r>
              <a:rPr lang="en-US" dirty="0" err="1" smtClean="0"/>
              <a:t>Timaeus</a:t>
            </a:r>
            <a:r>
              <a:rPr lang="en-US" dirty="0" smtClean="0"/>
              <a:t> (Mark 10:46)</a:t>
            </a:r>
          </a:p>
          <a:p>
            <a:pPr lvl="3"/>
            <a:r>
              <a:rPr lang="en-US" dirty="0" smtClean="0"/>
              <a:t>Bar-Jesus = son of Jesus (Acts 13:6)</a:t>
            </a:r>
          </a:p>
          <a:p>
            <a:pPr lvl="3"/>
            <a:r>
              <a:rPr lang="en-US" dirty="0" err="1" smtClean="0"/>
              <a:t>Barsabas</a:t>
            </a:r>
            <a:r>
              <a:rPr lang="en-US" dirty="0" smtClean="0"/>
              <a:t> = son of the </a:t>
            </a:r>
            <a:r>
              <a:rPr lang="en-US" dirty="0" err="1" smtClean="0"/>
              <a:t>sabbath</a:t>
            </a:r>
            <a:r>
              <a:rPr lang="en-US" dirty="0" smtClean="0"/>
              <a:t> (Acts 1:23)</a:t>
            </a:r>
          </a:p>
          <a:p>
            <a:pPr lvl="3"/>
            <a:r>
              <a:rPr lang="en-US" dirty="0" smtClean="0"/>
              <a:t>Barnabas = son of encouragement (Acts 4:36)</a:t>
            </a:r>
          </a:p>
          <a:p>
            <a:pPr lvl="3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Five Lessons We Learn from Barnabas in Acts 4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Even if people don’t know our name, they know who we are!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Names have meaning, especially Bible names.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What sort of names might we be called today?</a:t>
            </a:r>
          </a:p>
          <a:p>
            <a:pPr lvl="3"/>
            <a:r>
              <a:rPr lang="en-US" dirty="0" smtClean="0"/>
              <a:t>Devout or Hypocrite?</a:t>
            </a:r>
          </a:p>
          <a:p>
            <a:pPr lvl="3"/>
            <a:r>
              <a:rPr lang="en-US" dirty="0" smtClean="0"/>
              <a:t>Real-deal or Biggest-joke?</a:t>
            </a:r>
          </a:p>
          <a:p>
            <a:pPr lvl="3"/>
            <a:r>
              <a:rPr lang="en-US" dirty="0" smtClean="0"/>
              <a:t>Jesus-freak or Wild-partier?</a:t>
            </a:r>
          </a:p>
          <a:p>
            <a:pPr lvl="3"/>
            <a:r>
              <a:rPr lang="en-US" dirty="0" smtClean="0"/>
              <a:t>Bible-banger or Bar-hopper?</a:t>
            </a:r>
          </a:p>
          <a:p>
            <a:pPr lvl="3"/>
            <a:r>
              <a:rPr lang="en-US" dirty="0" smtClean="0"/>
              <a:t>Trustworthy or Untrustworthy?</a:t>
            </a:r>
          </a:p>
          <a:p>
            <a:pPr lvl="3"/>
            <a:r>
              <a:rPr lang="en-US" dirty="0" smtClean="0"/>
              <a:t>Kind-worded or Foul-mouthed?</a:t>
            </a:r>
          </a:p>
          <a:p>
            <a:pPr lvl="3"/>
            <a:r>
              <a:rPr lang="en-US" dirty="0" smtClean="0"/>
              <a:t>Every-time-the-doors-are-open or Hardly-ever-see?</a:t>
            </a:r>
          </a:p>
          <a:p>
            <a:pPr lvl="3"/>
            <a:r>
              <a:rPr lang="en-US" dirty="0" smtClean="0"/>
              <a:t>Reliable or Unreliable?</a:t>
            </a:r>
          </a:p>
          <a:p>
            <a:pPr lvl="3"/>
            <a:r>
              <a:rPr lang="en-US" dirty="0" smtClean="0"/>
              <a:t>Helper or Hinderer?</a:t>
            </a:r>
          </a:p>
          <a:p>
            <a:pPr lvl="3"/>
            <a:r>
              <a:rPr lang="en-US" dirty="0" smtClean="0"/>
              <a:t>Encourager or Discourager?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4572000" y="3229451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Honest or Dishonest?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Joyful or Miserable?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Hard-working or Lazy?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Peaceful or Vicious? 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Faithful or Fickle?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Even if people don’t know our name, they know who we are!</a:t>
            </a:r>
          </a:p>
          <a:p>
            <a:pPr lvl="2"/>
            <a:r>
              <a:rPr lang="en-US" dirty="0" smtClean="0"/>
              <a:t>Names have meaning, especially Bible names.</a:t>
            </a:r>
          </a:p>
          <a:p>
            <a:pPr lvl="2"/>
            <a:r>
              <a:rPr lang="en-US" dirty="0" smtClean="0"/>
              <a:t>What sort of names might we be called today?</a:t>
            </a:r>
          </a:p>
          <a:p>
            <a:pPr lvl="2"/>
            <a:r>
              <a:rPr lang="en-US" sz="2350" dirty="0" smtClean="0"/>
              <a:t>If someone changed your name, what would they call you?</a:t>
            </a:r>
          </a:p>
          <a:p>
            <a:pPr lvl="2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Selflessness is extremely important &amp; encouraging to God!</a:t>
            </a:r>
          </a:p>
          <a:p>
            <a:pPr lvl="2"/>
            <a:r>
              <a:rPr lang="en-US" dirty="0" smtClean="0"/>
              <a:t>While describing the selfless sacrifice of the early church, God selected one prime example—Barnabas!</a:t>
            </a:r>
          </a:p>
          <a:p>
            <a:pPr lvl="2"/>
            <a:r>
              <a:rPr lang="en-US" dirty="0" smtClean="0"/>
              <a:t>He was more concerned about others than himself.</a:t>
            </a:r>
          </a:p>
          <a:p>
            <a:pPr lvl="2"/>
            <a:r>
              <a:rPr lang="en-US" dirty="0" smtClean="0"/>
              <a:t>He went out of his way to meet the needs of others.</a:t>
            </a:r>
          </a:p>
          <a:p>
            <a:pPr lvl="2"/>
            <a:r>
              <a:rPr lang="en-US" dirty="0" smtClean="0"/>
              <a:t>He was sensitive to human problems and concerns.</a:t>
            </a:r>
          </a:p>
          <a:p>
            <a:pPr lvl="2"/>
            <a:r>
              <a:rPr lang="en-US" dirty="0" smtClean="0"/>
              <a:t>He wasn’t so self-absorbed that he couldn’t see others.</a:t>
            </a:r>
          </a:p>
          <a:p>
            <a:pPr lvl="2"/>
            <a:r>
              <a:rPr lang="en-US" dirty="0" smtClean="0"/>
              <a:t>He was looking for opportunities to help and encourage.</a:t>
            </a:r>
          </a:p>
          <a:p>
            <a:pPr lvl="2"/>
            <a:r>
              <a:rPr lang="en-US" dirty="0" smtClean="0"/>
              <a:t>He was more concerned about his brethren than his land.</a:t>
            </a:r>
          </a:p>
          <a:p>
            <a:pPr lvl="2"/>
            <a:r>
              <a:rPr lang="en-US" dirty="0" smtClean="0"/>
              <a:t>Selfless Christians are automatically encouraging to others!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Five Lessons We Learn from Barnabas in Acts 4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Even church leaders need &amp; can be encouraged!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 apostles changed his name to reflect who he was!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To the apostles, Joseph was a Son of Encouragement!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 apostles were encouraged by his spirit of sacrifice!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Not just a one-time act, but a lifestyle that characterized him!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 size of the gift was not the determining factor!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It was the heart—the genuine heart—behind the gifts!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 ONE thing that stuck out in the apostles’ collective mind about Joseph – </a:t>
            </a:r>
            <a:r>
              <a:rPr lang="en-US" i="1" dirty="0" smtClean="0"/>
              <a:t>he’s that encourager guy!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Barnabas, in turn, became a “leader in the church.”</a:t>
            </a:r>
          </a:p>
          <a:p>
            <a:pPr lvl="3"/>
            <a:r>
              <a:rPr lang="en-US" dirty="0" smtClean="0"/>
              <a:t>Do you suppose he remained an encourager as a leader?</a:t>
            </a:r>
          </a:p>
          <a:p>
            <a:pPr lvl="3"/>
            <a:r>
              <a:rPr lang="en-US" dirty="0" smtClean="0"/>
              <a:t>How important is it for “church leaders” to be like Barnabas?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The kingdom of God must be first in our lives!</a:t>
            </a:r>
          </a:p>
          <a:p>
            <a:pPr lvl="2"/>
            <a:r>
              <a:rPr lang="en-US" dirty="0" smtClean="0"/>
              <a:t>Jesus said, “Do not lay up for yourselves treasures on earth…but lay up for yourselves treasures in heaven…For where your treasure is…” – Matt. 6:19-21.</a:t>
            </a:r>
          </a:p>
          <a:p>
            <a:pPr lvl="2"/>
            <a:r>
              <a:rPr lang="en-US" dirty="0" smtClean="0"/>
              <a:t>Jesus said, “Seek first the kingdom of God and His righteousness, and all these things…” – Matt. 6:33.</a:t>
            </a:r>
          </a:p>
          <a:p>
            <a:pPr lvl="2"/>
            <a:r>
              <a:rPr lang="en-US" dirty="0" smtClean="0"/>
              <a:t>Jesus said it!  Barnabas did it!</a:t>
            </a:r>
          </a:p>
          <a:p>
            <a:pPr lvl="2"/>
            <a:r>
              <a:rPr lang="en-US" dirty="0" smtClean="0"/>
              <a:t>He reflected a proper attitude toward material wealth.</a:t>
            </a:r>
          </a:p>
          <a:p>
            <a:pPr lvl="3"/>
            <a:r>
              <a:rPr lang="en-US" dirty="0" smtClean="0"/>
              <a:t>“But whoever has this world's goods, and sees his brother in need, and shuts up his heart from him…” – 1 John 3:17.</a:t>
            </a:r>
          </a:p>
          <a:p>
            <a:pPr lvl="3"/>
            <a:r>
              <a:rPr lang="en-US" dirty="0" smtClean="0"/>
              <a:t>“As we have opportunity, let us do…” – Gal. 6:10.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All giving &amp; encouragement must have proper motives!</a:t>
            </a:r>
          </a:p>
          <a:p>
            <a:pPr lvl="2"/>
            <a:r>
              <a:rPr lang="en-US" dirty="0" smtClean="0"/>
              <a:t>Barnabas is introduced at this point to introduce chap. 5.</a:t>
            </a:r>
          </a:p>
          <a:p>
            <a:pPr lvl="2"/>
            <a:r>
              <a:rPr lang="en-US" dirty="0" smtClean="0"/>
              <a:t>The motives of Barnabas were vastly different than the motives of Ananias &amp; </a:t>
            </a:r>
            <a:r>
              <a:rPr lang="en-US" dirty="0" err="1" smtClean="0"/>
              <a:t>Sapphira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A&amp;S saw what others were doing.</a:t>
            </a:r>
          </a:p>
          <a:p>
            <a:pPr lvl="3"/>
            <a:r>
              <a:rPr lang="en-US" dirty="0" smtClean="0"/>
              <a:t>A&amp;S perhaps wanted the same attention &amp; praise.</a:t>
            </a:r>
          </a:p>
          <a:p>
            <a:pPr lvl="3"/>
            <a:r>
              <a:rPr lang="en-US" dirty="0" smtClean="0"/>
              <a:t>A&amp;S chose to “lie to the Holy Spirit” – Acts 5:3.</a:t>
            </a:r>
          </a:p>
          <a:p>
            <a:pPr lvl="2"/>
            <a:r>
              <a:rPr lang="en-US" dirty="0" smtClean="0"/>
              <a:t>The act of giving was to be voluntary, pure &amp; honest.</a:t>
            </a:r>
          </a:p>
          <a:p>
            <a:pPr lvl="3"/>
            <a:r>
              <a:rPr lang="en-US" dirty="0" smtClean="0"/>
              <a:t>Barnabas was motivated by pure motives.</a:t>
            </a:r>
          </a:p>
          <a:p>
            <a:pPr lvl="3"/>
            <a:r>
              <a:rPr lang="en-US" dirty="0" smtClean="0"/>
              <a:t>A&amp;S were motivated by selfish motives.</a:t>
            </a:r>
          </a:p>
          <a:p>
            <a:pPr lvl="2"/>
            <a:r>
              <a:rPr lang="en-US" dirty="0" smtClean="0"/>
              <a:t>Sacrificial gifts to others are impacted by the motivation.</a:t>
            </a:r>
          </a:p>
          <a:p>
            <a:pPr lvl="2"/>
            <a:r>
              <a:rPr lang="en-US" dirty="0" smtClean="0"/>
              <a:t>Encouragers are purely, honestly &amp; lovingly motivated!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983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109</cp:revision>
  <dcterms:created xsi:type="dcterms:W3CDTF">2011-03-23T15:32:10Z</dcterms:created>
  <dcterms:modified xsi:type="dcterms:W3CDTF">2011-04-20T22:22:43Z</dcterms:modified>
</cp:coreProperties>
</file>