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7CC"/>
    <a:srgbClr val="0066CC"/>
    <a:srgbClr val="13264D"/>
    <a:srgbClr val="172E5D"/>
    <a:srgbClr val="2A53A6"/>
    <a:srgbClr val="0099CC"/>
    <a:srgbClr val="336699"/>
    <a:srgbClr val="00CC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CD8-76FE-4652-A810-CC914DFB27F4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1D53-CEBA-483C-B3B2-B44F70AF4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Sky-Clouds-Sun\BlueSky-7410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3264D"/>
              </a:gs>
              <a:gs pos="54000">
                <a:srgbClr val="0097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ing-Flower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914400"/>
          </a:xfrm>
        </p:spPr>
        <p:txBody>
          <a:bodyPr>
            <a:normAutofit/>
          </a:bodyPr>
          <a:lstStyle>
            <a:lvl1pPr algn="l">
              <a:defRPr sz="3600" b="1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/>
          <a:lstStyle>
            <a:lvl1pPr>
              <a:defRPr sz="2800" b="1">
                <a:ln w="9525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1pPr>
            <a:lvl2pPr>
              <a:defRPr sz="2400" b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2pPr>
            <a:lvl3pPr>
              <a:defRPr b="1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4pPr>
            <a:lvl5pPr>
              <a:defRPr b="1"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12" descr="Text slide.png"/>
          <p:cNvPicPr>
            <a:picLocks noChangeAspect="1"/>
          </p:cNvPicPr>
          <p:nvPr userDrawn="1"/>
        </p:nvPicPr>
        <p:blipFill>
          <a:blip r:embed="rId4" cstate="print"/>
          <a:srcRect b="66667"/>
          <a:stretch>
            <a:fillRect/>
          </a:stretch>
        </p:blipFill>
        <p:spPr>
          <a:xfrm>
            <a:off x="15240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0ABD-79DD-459D-B02D-EECE5B0D4D6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Encouragers in the Early Church</a:t>
            </a:r>
            <a:endParaRPr lang="en-US" sz="3600" dirty="0">
              <a:ln w="12700">
                <a:solidFill>
                  <a:srgbClr val="000099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15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Lesson 3: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Encouragers in the Early Church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/>
          <a:lstStyle/>
          <a:p>
            <a:r>
              <a:rPr lang="en-US" dirty="0" smtClean="0"/>
              <a:t>The Lord’s church was established in Acts 2</a:t>
            </a:r>
          </a:p>
          <a:p>
            <a:pPr lvl="1"/>
            <a:r>
              <a:rPr lang="en-US" dirty="0" smtClean="0"/>
              <a:t>“Devout men from every nation under heaven” – 2:5</a:t>
            </a:r>
          </a:p>
          <a:p>
            <a:pPr lvl="1"/>
            <a:r>
              <a:rPr lang="en-US" dirty="0" smtClean="0"/>
              <a:t>“That day about 3,000 souls were added to them” – 2:41</a:t>
            </a:r>
          </a:p>
          <a:p>
            <a:pPr lvl="1"/>
            <a:r>
              <a:rPr lang="en-US" dirty="0" smtClean="0"/>
              <a:t>Now Jerusalem had Christians “from every nation” and some of these Christians may not have gone home right away.</a:t>
            </a:r>
          </a:p>
          <a:p>
            <a:pPr lvl="1"/>
            <a:r>
              <a:rPr lang="en-US" dirty="0" smtClean="0"/>
              <a:t>Each of the 3,000 had just become recipients of God’s grace, which bonded them together in their common experience.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Encouragers in the Early Church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Encouragement in the Early Church</a:t>
            </a:r>
          </a:p>
          <a:p>
            <a:pPr lvl="1"/>
            <a:r>
              <a:rPr lang="en-US" dirty="0" smtClean="0"/>
              <a:t>The first thing they shared in common was their faith!</a:t>
            </a:r>
          </a:p>
          <a:p>
            <a:pPr lvl="2"/>
            <a:r>
              <a:rPr lang="en-US" dirty="0" smtClean="0"/>
              <a:t>“Now all who believed…” – Acts 2:44; 4:32</a:t>
            </a:r>
          </a:p>
          <a:p>
            <a:pPr lvl="2"/>
            <a:r>
              <a:rPr lang="en-US" dirty="0" smtClean="0"/>
              <a:t>Having a shared faith creates a unique bond!</a:t>
            </a:r>
          </a:p>
          <a:p>
            <a:pPr lvl="1"/>
            <a:r>
              <a:rPr lang="en-US" dirty="0" smtClean="0"/>
              <a:t>“They had all things in common” – Acts 2:44; 4:32</a:t>
            </a:r>
          </a:p>
          <a:p>
            <a:pPr lvl="2"/>
            <a:r>
              <a:rPr lang="en-US" dirty="0" smtClean="0"/>
              <a:t>“They were of one heart and one soul” – Acts 4:32</a:t>
            </a:r>
          </a:p>
          <a:p>
            <a:pPr lvl="3"/>
            <a:r>
              <a:rPr lang="en-US" dirty="0" smtClean="0"/>
              <a:t>United intellectually, emotionally &amp; spiritually </a:t>
            </a:r>
          </a:p>
          <a:p>
            <a:pPr lvl="3"/>
            <a:r>
              <a:rPr lang="en-US" dirty="0" smtClean="0"/>
              <a:t>A beautiful fulfillment of the prayer of Jesus in John 17!</a:t>
            </a:r>
          </a:p>
          <a:p>
            <a:pPr lvl="1"/>
            <a:r>
              <a:rPr lang="en-US" dirty="0" smtClean="0"/>
              <a:t>They exhibited tremendous selflessness &amp; true stewardship!</a:t>
            </a:r>
          </a:p>
          <a:p>
            <a:pPr lvl="2"/>
            <a:r>
              <a:rPr lang="en-US" dirty="0" smtClean="0"/>
              <a:t>“Neither did anyone say that any of the things he possessed was his own,” but it was God’s – Acts 4:32</a:t>
            </a:r>
          </a:p>
          <a:p>
            <a:r>
              <a:rPr lang="en-US" i="1" dirty="0" smtClean="0"/>
              <a:t>How do these things help make them encouragers?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Encouragers in the Early Church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Actions of Encouragement in the Early Church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“All who believed were together” – Acts 2:44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“Day by day continuing…together” – Acts 2:46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They were voluntarily sacrificial toward each other!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There was not “anyone among them who lacked” – 4:34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“All who were owners of lands or houses…” – Acts 4:34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“Sold [their lands and houses]” – Acts 2:34</a:t>
            </a:r>
          </a:p>
          <a:p>
            <a:pPr lvl="4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“Were selling their possessions and goods” – Acts 2:45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“Brought the proceeds of the things that were sold” – 4:34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Voluntarily “laid [the proceeds] at the apostles’ feet” – 4:34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“Distributed to each as anyone had need” – Acts 4:34; 2:45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When there was a genuine need, brethren rushed to help!</a:t>
            </a:r>
          </a:p>
          <a:p>
            <a:r>
              <a:rPr lang="en-US" i="1" dirty="0" smtClean="0"/>
              <a:t>How do these things help make them encouragers?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Encouragers in the Early Church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actions of the early church were not communism!</a:t>
            </a:r>
          </a:p>
          <a:p>
            <a:pPr lvl="1"/>
            <a:r>
              <a:rPr lang="en-US" dirty="0" smtClean="0"/>
              <a:t>It was purely voluntary and never coerced!</a:t>
            </a:r>
          </a:p>
          <a:p>
            <a:pPr lvl="1"/>
            <a:r>
              <a:rPr lang="en-US" dirty="0" smtClean="0"/>
              <a:t>Every Christian did not and was not required to participate.</a:t>
            </a:r>
          </a:p>
          <a:p>
            <a:pPr lvl="2"/>
            <a:r>
              <a:rPr lang="en-US" dirty="0" smtClean="0"/>
              <a:t>As with all N.T. giving, it was according as they purposed in their heart to give – Acts 5:4; cf. 2 Cor. 9:7.</a:t>
            </a:r>
          </a:p>
          <a:p>
            <a:pPr lvl="1"/>
            <a:r>
              <a:rPr lang="en-US" dirty="0" smtClean="0"/>
              <a:t>It did not continue throughout the early church years &amp; is not mentioned again after persecution scatters the saints.</a:t>
            </a:r>
          </a:p>
          <a:p>
            <a:r>
              <a:rPr lang="en-US" dirty="0" smtClean="0"/>
              <a:t>It was not economic equality that united the church!</a:t>
            </a:r>
          </a:p>
          <a:p>
            <a:pPr lvl="1"/>
            <a:r>
              <a:rPr lang="en-US" dirty="0" smtClean="0"/>
              <a:t>Their willing &amp; generous hearts contributed to their unity.</a:t>
            </a:r>
          </a:p>
          <a:p>
            <a:pPr lvl="1"/>
            <a:r>
              <a:rPr lang="en-US" dirty="0" smtClean="0"/>
              <a:t>But, their unity was founded an equality much deeper!</a:t>
            </a:r>
          </a:p>
          <a:p>
            <a:pPr lvl="2"/>
            <a:r>
              <a:rPr lang="en-US" dirty="0" smtClean="0"/>
              <a:t>They had all been washed in the blood of Jesus!</a:t>
            </a:r>
          </a:p>
          <a:p>
            <a:pPr lvl="2"/>
            <a:r>
              <a:rPr lang="en-US" dirty="0" smtClean="0"/>
              <a:t>They were all one in the body of Christ!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Encouragers in the Early Church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use of our possessions is revealing testimony…</a:t>
            </a:r>
          </a:p>
          <a:p>
            <a:pPr lvl="1"/>
            <a:r>
              <a:rPr lang="en-US" dirty="0" smtClean="0"/>
              <a:t>To the heart of that Christian!</a:t>
            </a:r>
          </a:p>
          <a:p>
            <a:pPr lvl="1"/>
            <a:r>
              <a:rPr lang="en-US" dirty="0" smtClean="0"/>
              <a:t>To the depth of our love for God!</a:t>
            </a:r>
          </a:p>
          <a:p>
            <a:pPr lvl="1"/>
            <a:r>
              <a:rPr lang="en-US" dirty="0" smtClean="0"/>
              <a:t>To the depth of our love for one another!</a:t>
            </a:r>
          </a:p>
          <a:p>
            <a:pPr lvl="1"/>
            <a:r>
              <a:rPr lang="en-US" dirty="0" smtClean="0"/>
              <a:t>To the depth of our love for our possessions!</a:t>
            </a:r>
          </a:p>
          <a:p>
            <a:r>
              <a:rPr lang="en-US" dirty="0" smtClean="0"/>
              <a:t>Sharing our material possessions with our brethren…</a:t>
            </a:r>
          </a:p>
          <a:p>
            <a:pPr lvl="1"/>
            <a:r>
              <a:rPr lang="en-US" dirty="0" smtClean="0"/>
              <a:t>Is an act of love!</a:t>
            </a:r>
          </a:p>
          <a:p>
            <a:pPr lvl="1"/>
            <a:r>
              <a:rPr lang="en-US" dirty="0" smtClean="0"/>
              <a:t>Is an act of selflessness!</a:t>
            </a:r>
          </a:p>
          <a:p>
            <a:pPr lvl="1"/>
            <a:r>
              <a:rPr lang="en-US" dirty="0" smtClean="0"/>
              <a:t>Is an act of encouragement!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Encouragers in the Early Church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a Great Encourager in the Early Church</a:t>
            </a:r>
          </a:p>
          <a:p>
            <a:pPr lvl="1"/>
            <a:r>
              <a:rPr lang="en-US" dirty="0" smtClean="0"/>
              <a:t>Joseph was a Jewish convert in the early church.</a:t>
            </a:r>
          </a:p>
          <a:p>
            <a:pPr lvl="2"/>
            <a:r>
              <a:rPr lang="en-US" dirty="0" smtClean="0"/>
              <a:t>He was of the tribe of Levi &amp; from the country of Cyprus.</a:t>
            </a:r>
          </a:p>
          <a:p>
            <a:pPr lvl="1"/>
            <a:r>
              <a:rPr lang="en-US" dirty="0" smtClean="0"/>
              <a:t>He was a landowner – Acts 4:37</a:t>
            </a:r>
          </a:p>
          <a:p>
            <a:pPr lvl="2"/>
            <a:r>
              <a:rPr lang="en-US" dirty="0" smtClean="0"/>
              <a:t>He apparently had no wife or family – cf. 1 Cor. 9:5-6.</a:t>
            </a:r>
          </a:p>
          <a:p>
            <a:pPr lvl="1"/>
            <a:r>
              <a:rPr lang="en-US" dirty="0" smtClean="0"/>
              <a:t>Due to his tremendous heart &amp; his behavior as a Christian, we do not even know him by his given name, Joseph.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660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Encouragers in the Early Church</vt:lpstr>
      <vt:lpstr>Encouragers in the Early Church</vt:lpstr>
      <vt:lpstr>Encouragers in the Early Church</vt:lpstr>
      <vt:lpstr>Encouragers in the Early Church</vt:lpstr>
      <vt:lpstr>Encouragers in the Early Church</vt:lpstr>
      <vt:lpstr>Encouragers in the Early Church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95</cp:revision>
  <dcterms:created xsi:type="dcterms:W3CDTF">2011-03-23T15:32:10Z</dcterms:created>
  <dcterms:modified xsi:type="dcterms:W3CDTF">2011-04-20T18:38:18Z</dcterms:modified>
</cp:coreProperties>
</file>