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9"/>
  </p:handoutMasterIdLst>
  <p:sldIdLst>
    <p:sldId id="257" r:id="rId2"/>
    <p:sldId id="256" r:id="rId3"/>
    <p:sldId id="260" r:id="rId4"/>
    <p:sldId id="264" r:id="rId5"/>
    <p:sldId id="262" r:id="rId6"/>
    <p:sldId id="261" r:id="rId7"/>
    <p:sldId id="263" r:id="rId8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CC"/>
    <a:srgbClr val="0097CC"/>
    <a:srgbClr val="0066CC"/>
    <a:srgbClr val="13264D"/>
    <a:srgbClr val="172E5D"/>
    <a:srgbClr val="2A53A6"/>
    <a:srgbClr val="0099CC"/>
    <a:srgbClr val="336699"/>
    <a:srgbClr val="00CCFF"/>
    <a:srgbClr val="33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48" y="-6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276CD8-76FE-4652-A810-CC914DFB27F4}" type="datetimeFigureOut">
              <a:rPr lang="en-US" smtClean="0"/>
              <a:pPr/>
              <a:t>4/6/2011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D81D53-CEBA-483C-B3B2-B44F70AF495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0ABD-79DD-459D-B02D-EECE5B0D4D6B}" type="datetimeFigureOut">
              <a:rPr lang="en-US" smtClean="0"/>
              <a:pPr/>
              <a:t>4/6/2011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380F-ACA6-44AD-8140-71CA0D9C12A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Title Slid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0ABD-79DD-459D-B02D-EECE5B0D4D6B}" type="datetimeFigureOut">
              <a:rPr lang="en-US" smtClean="0"/>
              <a:pPr/>
              <a:t>4/6/2011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380F-ACA6-44AD-8140-71CA0D9C12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0ABD-79DD-459D-B02D-EECE5B0D4D6B}" type="datetimeFigureOut">
              <a:rPr lang="en-US" smtClean="0"/>
              <a:pPr/>
              <a:t>4/6/2011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380F-ACA6-44AD-8140-71CA0D9C12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pblfpr\users\David\_Graphics\Sky-Clouds-Sun\BlueSky-74101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13264D"/>
              </a:gs>
              <a:gs pos="54000">
                <a:srgbClr val="0097CC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Blooming-Flower1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52400" y="0"/>
            <a:ext cx="2641600" cy="1981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457200"/>
            <a:ext cx="6324600" cy="914400"/>
          </a:xfrm>
        </p:spPr>
        <p:txBody>
          <a:bodyPr>
            <a:normAutofit/>
          </a:bodyPr>
          <a:lstStyle>
            <a:lvl1pPr algn="l">
              <a:defRPr sz="3600" b="1">
                <a:ln>
                  <a:solidFill>
                    <a:srgbClr val="000099"/>
                  </a:solidFill>
                </a:ln>
                <a:solidFill>
                  <a:srgbClr val="FFFF00"/>
                </a:solidFill>
                <a:effectLst>
                  <a:outerShdw blurRad="50800" dist="38100" dir="2700000" algn="ctr" rotWithShape="0">
                    <a:schemeClr val="tx1"/>
                  </a:outerShdw>
                </a:effectLst>
                <a:latin typeface="Berlin Sans FB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534400" cy="5410200"/>
          </a:xfrm>
        </p:spPr>
        <p:txBody>
          <a:bodyPr/>
          <a:lstStyle>
            <a:lvl1pPr>
              <a:defRPr sz="2800" b="1">
                <a:ln w="9525">
                  <a:solidFill>
                    <a:srgbClr val="000099"/>
                  </a:solidFill>
                </a:ln>
                <a:solidFill>
                  <a:schemeClr val="bg1"/>
                </a:solidFill>
                <a:effectLst>
                  <a:outerShdw blurRad="50800" dist="38100" dir="27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a:defRPr>
            </a:lvl1pPr>
            <a:lvl2pPr>
              <a:defRPr sz="2400" b="1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27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a:defRPr>
            </a:lvl2pPr>
            <a:lvl3pPr>
              <a:defRPr b="1">
                <a:ln w="12700">
                  <a:noFill/>
                </a:ln>
                <a:solidFill>
                  <a:schemeClr val="bg1"/>
                </a:solidFill>
                <a:effectLst>
                  <a:outerShdw blurRad="50800" dist="38100" dir="27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a:defRPr>
            </a:lvl3pPr>
            <a:lvl4pPr>
              <a:defRPr b="1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27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a:defRPr>
            </a:lvl4pPr>
            <a:lvl5pPr>
              <a:defRPr b="1">
                <a:effectLst>
                  <a:outerShdw blurRad="50800" dist="38100" dir="27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pic>
        <p:nvPicPr>
          <p:cNvPr id="13" name="Picture 12" descr="Text slide.png"/>
          <p:cNvPicPr>
            <a:picLocks noChangeAspect="1"/>
          </p:cNvPicPr>
          <p:nvPr userDrawn="1"/>
        </p:nvPicPr>
        <p:blipFill>
          <a:blip r:embed="rId4" cstate="print"/>
          <a:srcRect b="66667"/>
          <a:stretch>
            <a:fillRect/>
          </a:stretch>
        </p:blipFill>
        <p:spPr>
          <a:xfrm>
            <a:off x="152400" y="0"/>
            <a:ext cx="91440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0ABD-79DD-459D-B02D-EECE5B0D4D6B}" type="datetimeFigureOut">
              <a:rPr lang="en-US" smtClean="0"/>
              <a:pPr/>
              <a:t>4/6/2011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380F-ACA6-44AD-8140-71CA0D9C12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0ABD-79DD-459D-B02D-EECE5B0D4D6B}" type="datetimeFigureOut">
              <a:rPr lang="en-US" smtClean="0"/>
              <a:pPr/>
              <a:t>4/6/2011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380F-ACA6-44AD-8140-71CA0D9C12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0ABD-79DD-459D-B02D-EECE5B0D4D6B}" type="datetimeFigureOut">
              <a:rPr lang="en-US" smtClean="0"/>
              <a:pPr/>
              <a:t>4/6/2011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380F-ACA6-44AD-8140-71CA0D9C12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0ABD-79DD-459D-B02D-EECE5B0D4D6B}" type="datetimeFigureOut">
              <a:rPr lang="en-US" smtClean="0"/>
              <a:pPr/>
              <a:t>4/6/2011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380F-ACA6-44AD-8140-71CA0D9C12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0ABD-79DD-459D-B02D-EECE5B0D4D6B}" type="datetimeFigureOut">
              <a:rPr lang="en-US" smtClean="0"/>
              <a:pPr/>
              <a:t>4/6/2011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380F-ACA6-44AD-8140-71CA0D9C12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0ABD-79DD-459D-B02D-EECE5B0D4D6B}" type="datetimeFigureOut">
              <a:rPr lang="en-US" smtClean="0"/>
              <a:pPr/>
              <a:t>4/6/2011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380F-ACA6-44AD-8140-71CA0D9C12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0ABD-79DD-459D-B02D-EECE5B0D4D6B}" type="datetimeFigureOut">
              <a:rPr lang="en-US" smtClean="0"/>
              <a:pPr/>
              <a:t>4/6/2011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380F-ACA6-44AD-8140-71CA0D9C12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00ABD-79DD-459D-B02D-EECE5B0D4D6B}" type="datetimeFigureOut">
              <a:rPr lang="en-US" smtClean="0"/>
              <a:pPr/>
              <a:t>4/6/2011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1380F-ACA6-44AD-8140-71CA0D9C12A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00" y="617220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 w="12700">
                  <a:solidFill>
                    <a:srgbClr val="000099"/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Berlin Sans FB Demi" pitchFamily="34" charset="0"/>
              </a:rPr>
              <a:t>Jesus, The Master Encourager</a:t>
            </a:r>
            <a:endParaRPr lang="en-US" sz="3600" dirty="0">
              <a:ln w="12700">
                <a:solidFill>
                  <a:srgbClr val="000099"/>
                </a:solidFill>
              </a:ln>
              <a:solidFill>
                <a:schemeClr val="bg1"/>
              </a:solidFill>
              <a:effectLst>
                <a:outerShdw blurRad="50800" dist="50800" dir="2700000" algn="ctr" rotWithShape="0">
                  <a:schemeClr val="tx1"/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5811560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Berlin Sans FB Demi" pitchFamily="34" charset="0"/>
              </a:rPr>
              <a:t>Lesson 2: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0" y="457200"/>
            <a:ext cx="6324600" cy="914400"/>
          </a:xfrm>
        </p:spPr>
        <p:txBody>
          <a:bodyPr/>
          <a:lstStyle/>
          <a:p>
            <a:r>
              <a:rPr lang="en-US" u="sng" dirty="0" smtClean="0"/>
              <a:t>Jesus, The Master Encourager</a:t>
            </a:r>
            <a:endParaRPr lang="en-US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People Jesus Encouraged</a:t>
            </a:r>
          </a:p>
          <a:p>
            <a:pPr lvl="1"/>
            <a:r>
              <a:rPr lang="en-US" dirty="0" smtClean="0"/>
              <a:t>Not limited by race</a:t>
            </a:r>
          </a:p>
          <a:p>
            <a:pPr lvl="2"/>
            <a:r>
              <a:rPr lang="en-US" dirty="0" smtClean="0"/>
              <a:t>Jesus encouraged Jews</a:t>
            </a:r>
          </a:p>
          <a:p>
            <a:pPr lvl="2"/>
            <a:r>
              <a:rPr lang="en-US" dirty="0" smtClean="0"/>
              <a:t>Jesus encouraged Samaritans</a:t>
            </a:r>
          </a:p>
          <a:p>
            <a:pPr lvl="2"/>
            <a:r>
              <a:rPr lang="en-US" dirty="0" smtClean="0"/>
              <a:t>Jesus encouraged </a:t>
            </a:r>
            <a:r>
              <a:rPr lang="en-US" dirty="0" smtClean="0"/>
              <a:t>Gentiles</a:t>
            </a:r>
            <a:endParaRPr lang="en-US" dirty="0" smtClean="0"/>
          </a:p>
          <a:p>
            <a:pPr lvl="2"/>
            <a:r>
              <a:rPr lang="en-US" dirty="0" smtClean="0"/>
              <a:t>Jesus encouraged Romans</a:t>
            </a:r>
          </a:p>
          <a:p>
            <a:pPr lvl="1"/>
            <a:r>
              <a:rPr lang="en-US" dirty="0" smtClean="0"/>
              <a:t>Not </a:t>
            </a:r>
            <a:r>
              <a:rPr lang="en-US" dirty="0" smtClean="0"/>
              <a:t>limited by economic class</a:t>
            </a:r>
          </a:p>
          <a:p>
            <a:pPr lvl="2"/>
            <a:r>
              <a:rPr lang="en-US" dirty="0" smtClean="0"/>
              <a:t>Jesus encouraged the rich</a:t>
            </a:r>
          </a:p>
          <a:p>
            <a:pPr lvl="2"/>
            <a:r>
              <a:rPr lang="en-US" dirty="0" smtClean="0"/>
              <a:t>Jesus encouraged the poor</a:t>
            </a:r>
          </a:p>
          <a:p>
            <a:pPr lvl="2"/>
            <a:r>
              <a:rPr lang="en-US" dirty="0" smtClean="0"/>
              <a:t>Jesus encouraged those </a:t>
            </a:r>
            <a:r>
              <a:rPr lang="en-US" dirty="0" smtClean="0"/>
              <a:t>neither rich nor poor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0" y="457200"/>
            <a:ext cx="6324600" cy="914400"/>
          </a:xfrm>
        </p:spPr>
        <p:txBody>
          <a:bodyPr/>
          <a:lstStyle/>
          <a:p>
            <a:r>
              <a:rPr lang="en-US" u="sng" dirty="0" smtClean="0"/>
              <a:t>Jesus, The Master Encourager</a:t>
            </a:r>
            <a:endParaRPr lang="en-US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People Jesus Encouraged</a:t>
            </a:r>
          </a:p>
          <a:p>
            <a:pPr lvl="1"/>
            <a:r>
              <a:rPr lang="en-US" dirty="0" smtClean="0"/>
              <a:t>Not limited by spiritual condition</a:t>
            </a:r>
          </a:p>
          <a:p>
            <a:pPr lvl="2"/>
            <a:r>
              <a:rPr lang="en-US" dirty="0" smtClean="0"/>
              <a:t>Jesus encouraged the strong in faith</a:t>
            </a:r>
          </a:p>
          <a:p>
            <a:pPr lvl="2"/>
            <a:r>
              <a:rPr lang="en-US" dirty="0" smtClean="0"/>
              <a:t>Jesus encouraged the weak in faith</a:t>
            </a:r>
          </a:p>
          <a:p>
            <a:pPr lvl="2"/>
            <a:r>
              <a:rPr lang="en-US" dirty="0" smtClean="0"/>
              <a:t>Jesus encouraged the non-existent in faith</a:t>
            </a:r>
          </a:p>
          <a:p>
            <a:pPr lvl="2"/>
            <a:r>
              <a:rPr lang="en-US" dirty="0" smtClean="0"/>
              <a:t>Jesus encouraged the uncertain in </a:t>
            </a:r>
            <a:r>
              <a:rPr lang="en-US" dirty="0" smtClean="0"/>
              <a:t>faith</a:t>
            </a:r>
          </a:p>
          <a:p>
            <a:pPr lvl="1"/>
            <a:r>
              <a:rPr lang="en-US" dirty="0" smtClean="0"/>
              <a:t>Not limited by gender</a:t>
            </a:r>
          </a:p>
          <a:p>
            <a:pPr lvl="2"/>
            <a:r>
              <a:rPr lang="en-US" dirty="0" smtClean="0"/>
              <a:t>Jesus encouraged men</a:t>
            </a:r>
          </a:p>
          <a:p>
            <a:pPr lvl="2"/>
            <a:r>
              <a:rPr lang="en-US" dirty="0" smtClean="0"/>
              <a:t>Jesus encouraged women</a:t>
            </a:r>
          </a:p>
          <a:p>
            <a:pPr lvl="2"/>
            <a:r>
              <a:rPr lang="en-US" dirty="0" smtClean="0"/>
              <a:t>Jesus encouraged children</a:t>
            </a:r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0" y="457200"/>
            <a:ext cx="6324600" cy="914400"/>
          </a:xfrm>
        </p:spPr>
        <p:txBody>
          <a:bodyPr/>
          <a:lstStyle/>
          <a:p>
            <a:r>
              <a:rPr lang="en-US" u="sng" dirty="0" smtClean="0"/>
              <a:t>Jesus, The Master Encourager</a:t>
            </a:r>
            <a:endParaRPr lang="en-US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People Jesus Encouraged</a:t>
            </a:r>
          </a:p>
          <a:p>
            <a:pPr lvl="1"/>
            <a:r>
              <a:rPr lang="en-US" dirty="0" smtClean="0"/>
              <a:t>Not limited by </a:t>
            </a:r>
            <a:r>
              <a:rPr lang="en-US" dirty="0" smtClean="0"/>
              <a:t>friendship</a:t>
            </a:r>
          </a:p>
          <a:p>
            <a:pPr lvl="2"/>
            <a:r>
              <a:rPr lang="en-US" dirty="0" smtClean="0"/>
              <a:t>Jesus encouraged </a:t>
            </a:r>
            <a:r>
              <a:rPr lang="en-US" dirty="0" smtClean="0"/>
              <a:t>His friends</a:t>
            </a:r>
          </a:p>
          <a:p>
            <a:pPr lvl="2"/>
            <a:r>
              <a:rPr lang="en-US" dirty="0" smtClean="0"/>
              <a:t>Jesus encouraged </a:t>
            </a:r>
            <a:r>
              <a:rPr lang="en-US" dirty="0" smtClean="0"/>
              <a:t>His disciples</a:t>
            </a:r>
          </a:p>
          <a:p>
            <a:pPr lvl="2"/>
            <a:r>
              <a:rPr lang="en-US" dirty="0" smtClean="0"/>
              <a:t>Jesus encouraged </a:t>
            </a:r>
            <a:r>
              <a:rPr lang="en-US" dirty="0" smtClean="0"/>
              <a:t>His family</a:t>
            </a:r>
          </a:p>
          <a:p>
            <a:pPr lvl="2"/>
            <a:r>
              <a:rPr lang="en-US" dirty="0" smtClean="0"/>
              <a:t>Jesus encouraged </a:t>
            </a:r>
            <a:r>
              <a:rPr lang="en-US" dirty="0" smtClean="0"/>
              <a:t>His enemies</a:t>
            </a:r>
          </a:p>
          <a:p>
            <a:pPr lvl="2"/>
            <a:r>
              <a:rPr lang="en-US" dirty="0" smtClean="0"/>
              <a:t>Jesus encouraged </a:t>
            </a:r>
            <a:r>
              <a:rPr lang="en-US" dirty="0" smtClean="0"/>
              <a:t>His fellow countrymen</a:t>
            </a:r>
          </a:p>
          <a:p>
            <a:pPr lvl="2"/>
            <a:r>
              <a:rPr lang="en-US" dirty="0" smtClean="0"/>
              <a:t>Jesus encouraged </a:t>
            </a:r>
            <a:r>
              <a:rPr lang="en-US" dirty="0" smtClean="0"/>
              <a:t>“complete strangers”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0" y="457200"/>
            <a:ext cx="6324600" cy="914400"/>
          </a:xfrm>
        </p:spPr>
        <p:txBody>
          <a:bodyPr/>
          <a:lstStyle/>
          <a:p>
            <a:r>
              <a:rPr lang="en-US" u="sng" dirty="0" smtClean="0"/>
              <a:t>Jesus, The Master Encourager</a:t>
            </a:r>
            <a:endParaRPr lang="en-US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47800"/>
            <a:ext cx="86868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People Jesus Encouraged</a:t>
            </a:r>
          </a:p>
          <a:p>
            <a:pPr lvl="1"/>
            <a:r>
              <a:rPr lang="en-US" dirty="0" smtClean="0"/>
              <a:t>Jesus encouraged sinners </a:t>
            </a:r>
            <a:r>
              <a:rPr lang="en-US" sz="2300" dirty="0" smtClean="0"/>
              <a:t>– </a:t>
            </a:r>
            <a:r>
              <a:rPr lang="en-US" sz="2300" dirty="0" err="1" smtClean="0"/>
              <a:t>Lk</a:t>
            </a:r>
            <a:r>
              <a:rPr lang="en-US" sz="2300" dirty="0" smtClean="0"/>
              <a:t>. 7:36-50; </a:t>
            </a:r>
            <a:r>
              <a:rPr lang="en-US" sz="2300" dirty="0" smtClean="0"/>
              <a:t>15:1; 19:1-9</a:t>
            </a:r>
            <a:r>
              <a:rPr lang="en-US" sz="2300" dirty="0" smtClean="0"/>
              <a:t>; Jn. 8:1-11</a:t>
            </a:r>
          </a:p>
          <a:p>
            <a:pPr lvl="1"/>
            <a:r>
              <a:rPr lang="en-US" dirty="0" smtClean="0"/>
              <a:t>Jesus encouraged those who were grieving – Luke 7:13</a:t>
            </a:r>
          </a:p>
          <a:p>
            <a:pPr lvl="1"/>
            <a:r>
              <a:rPr lang="en-US" dirty="0" smtClean="0"/>
              <a:t>Jesus encouraged those who were </a:t>
            </a:r>
            <a:r>
              <a:rPr lang="en-US" dirty="0" smtClean="0"/>
              <a:t>outcast </a:t>
            </a:r>
            <a:r>
              <a:rPr lang="en-US" dirty="0" smtClean="0"/>
              <a:t>– </a:t>
            </a:r>
            <a:r>
              <a:rPr lang="en-US" dirty="0" err="1" smtClean="0"/>
              <a:t>Lk</a:t>
            </a:r>
            <a:r>
              <a:rPr lang="en-US" dirty="0" smtClean="0"/>
              <a:t> </a:t>
            </a:r>
            <a:r>
              <a:rPr lang="en-US" dirty="0" smtClean="0"/>
              <a:t>5:27-32; 17:12</a:t>
            </a:r>
          </a:p>
          <a:p>
            <a:pPr lvl="1"/>
            <a:r>
              <a:rPr lang="en-US" dirty="0" smtClean="0"/>
              <a:t>Jesus encouraged those who were fearful – Matt. 14:27</a:t>
            </a:r>
          </a:p>
          <a:p>
            <a:pPr lvl="1"/>
            <a:r>
              <a:rPr lang="en-US" dirty="0" smtClean="0"/>
              <a:t>Jesus encouraged those who were weary – Matt. 11:28-30</a:t>
            </a:r>
          </a:p>
          <a:p>
            <a:pPr lvl="1"/>
            <a:r>
              <a:rPr lang="en-US" dirty="0" smtClean="0"/>
              <a:t>Jesus encouraged those who were troubled – John 14:1, 27</a:t>
            </a:r>
          </a:p>
          <a:p>
            <a:pPr lvl="1"/>
            <a:r>
              <a:rPr lang="en-US" dirty="0" smtClean="0"/>
              <a:t>Jesus encouraged those who were sick – Luke 6:6</a:t>
            </a:r>
          </a:p>
          <a:p>
            <a:pPr lvl="1"/>
            <a:r>
              <a:rPr lang="en-US" dirty="0" smtClean="0"/>
              <a:t>Jesus </a:t>
            </a:r>
            <a:r>
              <a:rPr lang="en-US" dirty="0" smtClean="0"/>
              <a:t>encouraged personal workers – Matt. 28:20</a:t>
            </a:r>
          </a:p>
          <a:p>
            <a:pPr lvl="1"/>
            <a:r>
              <a:rPr lang="en-US" dirty="0" smtClean="0"/>
              <a:t>Jesus encouraged the obedient – Luke 11:28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0" y="457200"/>
            <a:ext cx="6324600" cy="914400"/>
          </a:xfrm>
        </p:spPr>
        <p:txBody>
          <a:bodyPr/>
          <a:lstStyle/>
          <a:p>
            <a:r>
              <a:rPr lang="en-US" u="sng" dirty="0" smtClean="0"/>
              <a:t>Jesus, The Master Encourager</a:t>
            </a:r>
            <a:endParaRPr lang="en-US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Ways in Which Jesus Encouraged</a:t>
            </a:r>
          </a:p>
          <a:p>
            <a:pPr lvl="1"/>
            <a:r>
              <a:rPr lang="en-US" dirty="0" smtClean="0"/>
              <a:t>Jesus encouraged by His presence – John 6:20</a:t>
            </a:r>
          </a:p>
          <a:p>
            <a:pPr lvl="1"/>
            <a:r>
              <a:rPr lang="en-US" dirty="0" smtClean="0"/>
              <a:t>Jesus encouraged by His friendship – John 15:13-15; 11:11</a:t>
            </a:r>
          </a:p>
          <a:p>
            <a:pPr lvl="1"/>
            <a:r>
              <a:rPr lang="en-US" dirty="0" smtClean="0"/>
              <a:t>Jesus encouraged by His humility – John 13:1-17</a:t>
            </a:r>
          </a:p>
          <a:p>
            <a:pPr lvl="1"/>
            <a:r>
              <a:rPr lang="en-US" dirty="0" smtClean="0"/>
              <a:t>Jesus encouraged by His confidence – John 13:15</a:t>
            </a:r>
          </a:p>
          <a:p>
            <a:pPr lvl="1"/>
            <a:r>
              <a:rPr lang="en-US" dirty="0" smtClean="0"/>
              <a:t>Jesus encouraged by His sympathy – John 11:33-38</a:t>
            </a:r>
          </a:p>
          <a:p>
            <a:pPr lvl="1"/>
            <a:r>
              <a:rPr lang="en-US" dirty="0" smtClean="0"/>
              <a:t>Jesus encouraged by His voice – John 10:27; 20:16</a:t>
            </a:r>
          </a:p>
          <a:p>
            <a:pPr lvl="1"/>
            <a:r>
              <a:rPr lang="en-US" dirty="0" smtClean="0"/>
              <a:t>Jesus encouraged by His touch – Matt. 8:1-5; 9:29; 19:15</a:t>
            </a:r>
          </a:p>
          <a:p>
            <a:pPr lvl="1"/>
            <a:r>
              <a:rPr lang="en-US" dirty="0" smtClean="0"/>
              <a:t>Jesus encouraged by His forgiveness – Mk. 2:5; </a:t>
            </a:r>
            <a:r>
              <a:rPr lang="en-US" dirty="0" err="1" smtClean="0"/>
              <a:t>Lk</a:t>
            </a:r>
            <a:r>
              <a:rPr lang="en-US" dirty="0" smtClean="0"/>
              <a:t>. 7:50</a:t>
            </a:r>
          </a:p>
          <a:p>
            <a:pPr lvl="1"/>
            <a:r>
              <a:rPr lang="en-US" dirty="0" smtClean="0"/>
              <a:t>Jesus encouraged by His reassurance – Luke 11:27-28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0" y="457200"/>
            <a:ext cx="6324600" cy="914400"/>
          </a:xfrm>
        </p:spPr>
        <p:txBody>
          <a:bodyPr/>
          <a:lstStyle/>
          <a:p>
            <a:r>
              <a:rPr lang="en-US" u="sng" dirty="0" smtClean="0"/>
              <a:t>Jesus, The Master Encourager</a:t>
            </a:r>
            <a:endParaRPr lang="en-US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sz="3000" dirty="0" smtClean="0"/>
              <a:t>Words Used When Jesus Encouraged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“Fear God” – Luke 12:5</a:t>
            </a:r>
          </a:p>
          <a:p>
            <a:pPr lvl="1"/>
            <a:r>
              <a:rPr lang="en-US" dirty="0" smtClean="0"/>
              <a:t>“You are of more value…” – Luke 12:7, 24</a:t>
            </a:r>
          </a:p>
          <a:p>
            <a:pPr lvl="1"/>
            <a:r>
              <a:rPr lang="en-US" dirty="0" smtClean="0"/>
              <a:t>“Not one of them is forgotten before God” – Luke 12:6</a:t>
            </a:r>
          </a:p>
          <a:p>
            <a:pPr lvl="1"/>
            <a:r>
              <a:rPr lang="en-US" dirty="0" smtClean="0"/>
              <a:t>“Do not be anxious…do not worry” – </a:t>
            </a:r>
            <a:r>
              <a:rPr lang="en-US" dirty="0" err="1" smtClean="0"/>
              <a:t>Lk</a:t>
            </a:r>
            <a:r>
              <a:rPr lang="en-US" dirty="0" smtClean="0"/>
              <a:t>. 12:11-29; Matt. 6:25-34</a:t>
            </a:r>
          </a:p>
          <a:p>
            <a:pPr lvl="1"/>
            <a:r>
              <a:rPr lang="en-US" dirty="0" smtClean="0"/>
              <a:t>“In My Father’s house are many mansions” – John 14:1-3</a:t>
            </a:r>
          </a:p>
          <a:p>
            <a:pPr lvl="1"/>
            <a:r>
              <a:rPr lang="en-US" dirty="0" smtClean="0"/>
              <a:t>“Be of good </a:t>
            </a:r>
            <a:r>
              <a:rPr lang="en-US" dirty="0" smtClean="0"/>
              <a:t>cheer…do </a:t>
            </a:r>
            <a:r>
              <a:rPr lang="en-US" dirty="0" smtClean="0"/>
              <a:t>not be afraid” – Matt. 14:27</a:t>
            </a:r>
          </a:p>
          <a:p>
            <a:pPr lvl="1"/>
            <a:r>
              <a:rPr lang="en-US" dirty="0" smtClean="0"/>
              <a:t>“Do not be afraid; only believe” – Luke 8:50</a:t>
            </a:r>
          </a:p>
          <a:p>
            <a:pPr lvl="1"/>
            <a:r>
              <a:rPr lang="en-US" dirty="0" smtClean="0"/>
              <a:t>“Your Father knows that you </a:t>
            </a:r>
            <a:r>
              <a:rPr lang="en-US" dirty="0" smtClean="0"/>
              <a:t>need…” </a:t>
            </a:r>
            <a:r>
              <a:rPr lang="en-US" dirty="0" smtClean="0"/>
              <a:t>– </a:t>
            </a:r>
            <a:r>
              <a:rPr lang="en-US" dirty="0" err="1" smtClean="0"/>
              <a:t>Lk</a:t>
            </a:r>
            <a:r>
              <a:rPr lang="en-US" dirty="0" smtClean="0"/>
              <a:t>. 12:30</a:t>
            </a:r>
          </a:p>
          <a:p>
            <a:pPr lvl="1"/>
            <a:r>
              <a:rPr lang="en-US" dirty="0" smtClean="0"/>
              <a:t>“It is your Father’s good pleasure to give…” – Luke 12:32</a:t>
            </a:r>
          </a:p>
          <a:p>
            <a:pPr lvl="1"/>
            <a:r>
              <a:rPr lang="en-US" dirty="0" smtClean="0"/>
              <a:t>“Watch…be ready” – Matt. 24:42-44</a:t>
            </a:r>
          </a:p>
          <a:p>
            <a:pPr lvl="1"/>
            <a:r>
              <a:rPr lang="en-US" dirty="0" smtClean="0"/>
              <a:t>“I pray for them” – John 17:9</a:t>
            </a:r>
          </a:p>
          <a:p>
            <a:pPr lvl="1"/>
            <a:r>
              <a:rPr lang="en-US" dirty="0" smtClean="0"/>
              <a:t>“With God all things are possible” – Matt. 19:26</a:t>
            </a:r>
          </a:p>
          <a:p>
            <a:pPr lvl="1"/>
            <a:r>
              <a:rPr lang="en-US" dirty="0" smtClean="0"/>
              <a:t>God “is greater than all…no one is able to snatch…” – John 10:29</a:t>
            </a:r>
          </a:p>
          <a:p>
            <a:pPr lvl="1"/>
            <a:r>
              <a:rPr lang="en-US" dirty="0" smtClean="0"/>
              <a:t>“Beware” – </a:t>
            </a:r>
            <a:r>
              <a:rPr lang="en-US" dirty="0" err="1" smtClean="0"/>
              <a:t>Lk</a:t>
            </a:r>
            <a:r>
              <a:rPr lang="en-US" dirty="0" smtClean="0"/>
              <a:t>. 12:1, 15; 20:46; Mt. 7:15; </a:t>
            </a:r>
            <a:r>
              <a:rPr lang="en-US" dirty="0" smtClean="0"/>
              <a:t>10:17</a:t>
            </a:r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</TotalTime>
  <Words>516</Words>
  <Application>Microsoft Office PowerPoint</Application>
  <PresentationFormat>On-screen Show (4:3)</PresentationFormat>
  <Paragraphs>72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Jesus, The Master Encourager</vt:lpstr>
      <vt:lpstr>Jesus, The Master Encourager</vt:lpstr>
      <vt:lpstr>Jesus, The Master Encourager</vt:lpstr>
      <vt:lpstr>Jesus, The Master Encourager</vt:lpstr>
      <vt:lpstr>Jesus, The Master Encourager</vt:lpstr>
      <vt:lpstr>Jesus, The Master Encourager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</dc:creator>
  <cp:lastModifiedBy>David</cp:lastModifiedBy>
  <cp:revision>69</cp:revision>
  <dcterms:created xsi:type="dcterms:W3CDTF">2011-03-23T15:32:10Z</dcterms:created>
  <dcterms:modified xsi:type="dcterms:W3CDTF">2011-04-06T22:38:52Z</dcterms:modified>
</cp:coreProperties>
</file>