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  <a:srgbClr val="0066CC"/>
    <a:srgbClr val="13264D"/>
    <a:srgbClr val="172E5D"/>
    <a:srgbClr val="2A53A6"/>
    <a:srgbClr val="0099CC"/>
    <a:srgbClr val="3366CC"/>
    <a:srgbClr val="336699"/>
    <a:srgbClr val="00CC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Sky-Clouds-Sun\BlueSky-7410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3264D"/>
              </a:gs>
              <a:gs pos="54000">
                <a:srgbClr val="0097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ing-Flower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914400"/>
          </a:xfrm>
        </p:spPr>
        <p:txBody>
          <a:bodyPr>
            <a:normAutofit/>
          </a:bodyPr>
          <a:lstStyle>
            <a:lvl1pPr algn="l">
              <a:defRPr sz="3600" b="1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/>
          <a:lstStyle>
            <a:lvl1pPr>
              <a:defRPr sz="2800" b="1">
                <a:ln w="9525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1pPr>
            <a:lvl2pPr>
              <a:defRPr sz="2400" b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2pPr>
            <a:lvl3pPr>
              <a:defRPr b="1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4pPr>
            <a:lvl5pPr>
              <a:defRPr b="1"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12" descr="Text slide.png"/>
          <p:cNvPicPr>
            <a:picLocks noChangeAspect="1"/>
          </p:cNvPicPr>
          <p:nvPr userDrawn="1"/>
        </p:nvPicPr>
        <p:blipFill>
          <a:blip r:embed="rId4" cstate="print"/>
          <a:srcRect b="66667"/>
          <a:stretch>
            <a:fillRect/>
          </a:stretch>
        </p:blipFill>
        <p:spPr>
          <a:xfrm>
            <a:off x="15240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0ABD-79DD-459D-B02D-EECE5B0D4D6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The </a:t>
            </a:r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Great Encourager</a:t>
            </a:r>
            <a:endParaRPr lang="en-US" sz="3600" dirty="0">
              <a:ln w="12700">
                <a:solidFill>
                  <a:srgbClr val="000099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15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Lesson 1: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Encourage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English, to “encourage” means:</a:t>
            </a:r>
          </a:p>
          <a:p>
            <a:pPr lvl="1"/>
            <a:r>
              <a:rPr lang="en-US" dirty="0" smtClean="0"/>
              <a:t>To give courage</a:t>
            </a:r>
          </a:p>
          <a:p>
            <a:pPr lvl="1"/>
            <a:r>
              <a:rPr lang="en-US" dirty="0" smtClean="0"/>
              <a:t>To give confidence</a:t>
            </a:r>
          </a:p>
          <a:p>
            <a:pPr lvl="1"/>
            <a:r>
              <a:rPr lang="en-US" dirty="0" smtClean="0"/>
              <a:t>To give comfort</a:t>
            </a:r>
          </a:p>
          <a:p>
            <a:pPr lvl="1"/>
            <a:r>
              <a:rPr lang="en-US" dirty="0" smtClean="0"/>
              <a:t>To give cheer</a:t>
            </a:r>
          </a:p>
          <a:p>
            <a:r>
              <a:rPr lang="en-US" dirty="0" smtClean="0"/>
              <a:t>In Greek, “encourage” comes from </a:t>
            </a:r>
            <a:r>
              <a:rPr lang="en-US" i="1" dirty="0" err="1" smtClean="0"/>
              <a:t>parakaleo</a:t>
            </a:r>
            <a:r>
              <a:rPr lang="en-US" dirty="0" smtClean="0"/>
              <a:t> (verb):</a:t>
            </a:r>
          </a:p>
          <a:p>
            <a:pPr lvl="1"/>
            <a:r>
              <a:rPr lang="en-US" dirty="0" smtClean="0"/>
              <a:t>Compound word –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dirty="0" smtClean="0"/>
              <a:t>(“beside”) + </a:t>
            </a:r>
            <a:r>
              <a:rPr lang="en-US" i="1" dirty="0" err="1" smtClean="0"/>
              <a:t>kaleo</a:t>
            </a:r>
            <a:r>
              <a:rPr lang="en-US" dirty="0" smtClean="0"/>
              <a:t> (“to call”)</a:t>
            </a:r>
          </a:p>
          <a:p>
            <a:pPr lvl="2"/>
            <a:r>
              <a:rPr lang="en-US" dirty="0" smtClean="0"/>
              <a:t>“To call to one’s side”</a:t>
            </a:r>
          </a:p>
          <a:p>
            <a:pPr lvl="1"/>
            <a:r>
              <a:rPr lang="en-US" dirty="0" smtClean="0"/>
              <a:t>To ask to come and be present, to call to one’s side; to urge strongly, appeal to, urge, exhort; to instill someone with courage, cheer, or comfort</a:t>
            </a:r>
          </a:p>
          <a:p>
            <a:r>
              <a:rPr lang="en-US" dirty="0" smtClean="0"/>
              <a:t>In Greek, the noun form is </a:t>
            </a:r>
            <a:r>
              <a:rPr lang="en-US" i="1" dirty="0" err="1" smtClean="0"/>
              <a:t>paraklesis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Encourager: God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“The God who gives…</a:t>
            </a:r>
            <a:r>
              <a:rPr lang="en-US" i="1" dirty="0" err="1" smtClean="0"/>
              <a:t>paraklesis</a:t>
            </a:r>
            <a:r>
              <a:rPr lang="en-US" i="1" dirty="0" smtClean="0"/>
              <a:t>”</a:t>
            </a:r>
            <a:r>
              <a:rPr lang="en-US" dirty="0" smtClean="0"/>
              <a:t> (Rom. 15:5, NASB)</a:t>
            </a:r>
          </a:p>
          <a:p>
            <a:r>
              <a:rPr lang="en-US" dirty="0" smtClean="0"/>
              <a:t>“God, who </a:t>
            </a:r>
            <a:r>
              <a:rPr lang="en-US" i="1" dirty="0" err="1" smtClean="0"/>
              <a:t>parakaleo</a:t>
            </a:r>
            <a:r>
              <a:rPr lang="en-US" i="1" dirty="0" smtClean="0"/>
              <a:t>…</a:t>
            </a:r>
            <a:r>
              <a:rPr lang="en-US" dirty="0" smtClean="0"/>
              <a:t>, </a:t>
            </a:r>
            <a:r>
              <a:rPr lang="en-US" i="1" dirty="0" err="1" smtClean="0"/>
              <a:t>parakaleo</a:t>
            </a:r>
            <a:r>
              <a:rPr lang="en-US" i="1" dirty="0" smtClean="0"/>
              <a:t> </a:t>
            </a:r>
            <a:r>
              <a:rPr lang="en-US" dirty="0" smtClean="0"/>
              <a:t>us” (2 Cor. 7:6)</a:t>
            </a:r>
          </a:p>
          <a:p>
            <a:r>
              <a:rPr lang="en-US" dirty="0" smtClean="0"/>
              <a:t>“Blessed be the God…of all </a:t>
            </a:r>
            <a:r>
              <a:rPr lang="en-US" i="1" dirty="0" err="1" smtClean="0"/>
              <a:t>paraklesis</a:t>
            </a:r>
            <a:r>
              <a:rPr lang="en-US" dirty="0" smtClean="0"/>
              <a:t>, who </a:t>
            </a:r>
            <a:r>
              <a:rPr lang="en-US" i="1" dirty="0" err="1" smtClean="0"/>
              <a:t>parakaleo</a:t>
            </a:r>
            <a:r>
              <a:rPr lang="en-US" i="1" dirty="0" smtClean="0"/>
              <a:t> </a:t>
            </a:r>
            <a:r>
              <a:rPr lang="en-US" dirty="0" smtClean="0"/>
              <a:t>us….we ourselves are </a:t>
            </a:r>
            <a:r>
              <a:rPr lang="en-US" i="1" dirty="0" err="1" smtClean="0"/>
              <a:t>parakaleo</a:t>
            </a:r>
            <a:r>
              <a:rPr lang="en-US" i="1" dirty="0" smtClean="0"/>
              <a:t> </a:t>
            </a:r>
            <a:r>
              <a:rPr lang="en-US" dirty="0" smtClean="0"/>
              <a:t>by God…Our </a:t>
            </a:r>
            <a:r>
              <a:rPr lang="en-US" i="1" dirty="0" err="1" smtClean="0"/>
              <a:t>paraklesis</a:t>
            </a:r>
            <a:r>
              <a:rPr lang="en-US" i="1" dirty="0" smtClean="0"/>
              <a:t> </a:t>
            </a:r>
            <a:r>
              <a:rPr lang="en-US" dirty="0" smtClean="0"/>
              <a:t>also abounds through Christ…we know that as you are partakers of the sufferings, so also you will partake of the </a:t>
            </a:r>
            <a:r>
              <a:rPr lang="en-US" i="1" dirty="0" err="1" smtClean="0"/>
              <a:t>paraklesis</a:t>
            </a:r>
            <a:r>
              <a:rPr lang="en-US" dirty="0" smtClean="0"/>
              <a:t>” (2 Cor. 1:3-7).</a:t>
            </a:r>
          </a:p>
          <a:p>
            <a:r>
              <a:rPr lang="en-US" dirty="0" smtClean="0"/>
              <a:t>“Our God…has loved us and given us everlasting </a:t>
            </a:r>
            <a:r>
              <a:rPr lang="en-US" i="1" dirty="0" err="1" smtClean="0"/>
              <a:t>paraklesis</a:t>
            </a:r>
            <a:r>
              <a:rPr lang="en-US" dirty="0" smtClean="0"/>
              <a:t> and good hope by grace, </a:t>
            </a:r>
            <a:r>
              <a:rPr lang="en-US" i="1" dirty="0" err="1" smtClean="0"/>
              <a:t>parakaleo</a:t>
            </a:r>
            <a:r>
              <a:rPr lang="en-US" dirty="0" smtClean="0"/>
              <a:t> your hearts…” (2 Thess. 2:16-17).</a:t>
            </a:r>
          </a:p>
          <a:p>
            <a:r>
              <a:rPr lang="en-US" dirty="0" smtClean="0"/>
              <a:t>“God…</a:t>
            </a:r>
            <a:r>
              <a:rPr lang="en-US" i="1" dirty="0" err="1" smtClean="0"/>
              <a:t>parakaleo</a:t>
            </a:r>
            <a:r>
              <a:rPr lang="en-US" dirty="0" smtClean="0"/>
              <a:t> us…that </a:t>
            </a:r>
            <a:r>
              <a:rPr lang="en-US" dirty="0" smtClean="0"/>
              <a:t>we may be able to </a:t>
            </a:r>
            <a:r>
              <a:rPr lang="en-US" i="1" dirty="0" err="1" smtClean="0"/>
              <a:t>parakaleo</a:t>
            </a:r>
            <a:r>
              <a:rPr lang="en-US" dirty="0" smtClean="0"/>
              <a:t> </a:t>
            </a:r>
            <a:r>
              <a:rPr lang="en-US" dirty="0" smtClean="0"/>
              <a:t>those who are in any trouble, with the </a:t>
            </a:r>
            <a:r>
              <a:rPr lang="en-US" i="1" dirty="0" err="1" smtClean="0"/>
              <a:t>paraklesis</a:t>
            </a:r>
            <a:r>
              <a:rPr lang="en-US" dirty="0" smtClean="0"/>
              <a:t> </a:t>
            </a:r>
            <a:r>
              <a:rPr lang="en-US" dirty="0" smtClean="0"/>
              <a:t>with which we ourselves are </a:t>
            </a:r>
            <a:r>
              <a:rPr lang="en-US" i="1" dirty="0" err="1" smtClean="0"/>
              <a:t>parakaleo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dirty="0" smtClean="0"/>
              <a:t>God” (2 Cor. 1:4).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Is the Great Encourager!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gives courage!</a:t>
            </a:r>
          </a:p>
          <a:p>
            <a:pPr lvl="1"/>
            <a:r>
              <a:rPr lang="en-US" dirty="0" smtClean="0"/>
              <a:t>Deuteronomy 31:1-8, 23; Joshua 1:5-9</a:t>
            </a:r>
          </a:p>
          <a:p>
            <a:r>
              <a:rPr lang="en-US" dirty="0" smtClean="0"/>
              <a:t>God gives confidence!</a:t>
            </a:r>
          </a:p>
          <a:p>
            <a:pPr lvl="1"/>
            <a:r>
              <a:rPr lang="en-US" dirty="0" smtClean="0"/>
              <a:t>Joshua 3:7-17; 6:1-21</a:t>
            </a:r>
          </a:p>
          <a:p>
            <a:r>
              <a:rPr lang="en-US" dirty="0" smtClean="0"/>
              <a:t>God gives comfort!</a:t>
            </a:r>
          </a:p>
          <a:p>
            <a:pPr lvl="1"/>
            <a:r>
              <a:rPr lang="en-US" dirty="0" smtClean="0"/>
              <a:t>Joshua 7:5-15, 26</a:t>
            </a:r>
          </a:p>
          <a:p>
            <a:r>
              <a:rPr lang="en-US" dirty="0" smtClean="0"/>
              <a:t>God gives cheer!</a:t>
            </a:r>
          </a:p>
          <a:p>
            <a:pPr lvl="1"/>
            <a:r>
              <a:rPr lang="en-US" dirty="0" smtClean="0"/>
              <a:t>Joshua 10:42; 11:23; 21:43-45; 23:3; </a:t>
            </a:r>
            <a:r>
              <a:rPr lang="en-US" dirty="0" smtClean="0"/>
              <a:t>24:15b</a:t>
            </a:r>
          </a:p>
          <a:p>
            <a:r>
              <a:rPr lang="en-US" dirty="0" smtClean="0"/>
              <a:t>The Great Encourager!</a:t>
            </a:r>
          </a:p>
          <a:p>
            <a:pPr lvl="1"/>
            <a:r>
              <a:rPr lang="en-US" dirty="0" smtClean="0"/>
              <a:t>Psalm 23:1-6; Isaiah 41:10; Hebrews 13:6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305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Define: Encourage</vt:lpstr>
      <vt:lpstr>The Encourager: God</vt:lpstr>
      <vt:lpstr>God Is the Great Encourager!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42</cp:revision>
  <dcterms:created xsi:type="dcterms:W3CDTF">2011-03-23T15:32:10Z</dcterms:created>
  <dcterms:modified xsi:type="dcterms:W3CDTF">2011-03-23T22:11:06Z</dcterms:modified>
</cp:coreProperties>
</file>