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92" r:id="rId3"/>
    <p:sldId id="312" r:id="rId4"/>
    <p:sldId id="316" r:id="rId5"/>
    <p:sldId id="301" r:id="rId6"/>
    <p:sldId id="317" r:id="rId7"/>
    <p:sldId id="302" r:id="rId8"/>
    <p:sldId id="314" r:id="rId9"/>
    <p:sldId id="303" r:id="rId10"/>
    <p:sldId id="318" r:id="rId11"/>
    <p:sldId id="304" r:id="rId12"/>
    <p:sldId id="319" r:id="rId13"/>
    <p:sldId id="305" r:id="rId14"/>
    <p:sldId id="320" r:id="rId15"/>
    <p:sldId id="306" r:id="rId16"/>
    <p:sldId id="307" r:id="rId17"/>
    <p:sldId id="308" r:id="rId18"/>
    <p:sldId id="309" r:id="rId19"/>
    <p:sldId id="310" r:id="rId20"/>
    <p:sldId id="311" r:id="rId21"/>
    <p:sldId id="315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0000CC"/>
    <a:srgbClr val="A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82" autoAdjust="0"/>
  </p:normalViewPr>
  <p:slideViewPr>
    <p:cSldViewPr>
      <p:cViewPr varScale="1">
        <p:scale>
          <a:sx n="124" d="100"/>
          <a:sy n="124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78988-E5E5-49AB-9DFF-8EE1267877C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BD7A5-32C2-4CB0-9DA7-6CC1D6033537}">
      <dgm:prSet phldrT="[Text]" custT="1"/>
      <dgm:spPr/>
      <dgm:t>
        <a:bodyPr/>
        <a:lstStyle/>
        <a:p>
          <a:r>
            <a:rPr lang="en-US" sz="2800" b="1" dirty="0" smtClean="0"/>
            <a:t>Herod the Great</a:t>
          </a:r>
          <a:endParaRPr lang="en-US" sz="2800" b="1" dirty="0"/>
        </a:p>
      </dgm:t>
    </dgm:pt>
    <dgm:pt modelId="{97C7A29A-E7E6-48D7-8C50-9E023F178B73}" type="parTrans" cxnId="{14BFD9D3-6502-43A6-9A88-D6854477A3D1}">
      <dgm:prSet/>
      <dgm:spPr/>
      <dgm:t>
        <a:bodyPr/>
        <a:lstStyle/>
        <a:p>
          <a:endParaRPr lang="en-US"/>
        </a:p>
      </dgm:t>
    </dgm:pt>
    <dgm:pt modelId="{53E90A16-F05E-40C1-A6E2-AF5B0926F54E}" type="sibTrans" cxnId="{14BFD9D3-6502-43A6-9A88-D6854477A3D1}">
      <dgm:prSet/>
      <dgm:spPr/>
      <dgm:t>
        <a:bodyPr/>
        <a:lstStyle/>
        <a:p>
          <a:endParaRPr lang="en-US"/>
        </a:p>
      </dgm:t>
    </dgm:pt>
    <dgm:pt modelId="{9F65AF03-EDB0-440E-928D-AE22AB506BBD}">
      <dgm:prSet phldrT="[Text]"/>
      <dgm:spPr/>
      <dgm:t>
        <a:bodyPr/>
        <a:lstStyle/>
        <a:p>
          <a:r>
            <a:rPr lang="en-US" b="1" dirty="0" err="1" smtClean="0"/>
            <a:t>Archelaus</a:t>
          </a:r>
          <a:endParaRPr lang="en-US" b="1" dirty="0"/>
        </a:p>
      </dgm:t>
    </dgm:pt>
    <dgm:pt modelId="{0E5C02E0-0974-4EFF-8D1C-8D1500AD0940}" type="parTrans" cxnId="{30B767BE-1145-48B8-8596-68A644D3DB76}">
      <dgm:prSet/>
      <dgm:spPr/>
      <dgm:t>
        <a:bodyPr/>
        <a:lstStyle/>
        <a:p>
          <a:endParaRPr lang="en-US"/>
        </a:p>
      </dgm:t>
    </dgm:pt>
    <dgm:pt modelId="{4B53FAE8-0F84-4496-8EDF-CDF68C905572}" type="sibTrans" cxnId="{30B767BE-1145-48B8-8596-68A644D3DB76}">
      <dgm:prSet/>
      <dgm:spPr/>
      <dgm:t>
        <a:bodyPr/>
        <a:lstStyle/>
        <a:p>
          <a:endParaRPr lang="en-US"/>
        </a:p>
      </dgm:t>
    </dgm:pt>
    <dgm:pt modelId="{7F11F91D-895E-4867-9744-627E3FD4611C}">
      <dgm:prSet phldrT="[Text]"/>
      <dgm:spPr/>
      <dgm:t>
        <a:bodyPr/>
        <a:lstStyle/>
        <a:p>
          <a:r>
            <a:rPr lang="en-US" b="1" dirty="0" smtClean="0"/>
            <a:t>Antipas</a:t>
          </a:r>
          <a:endParaRPr lang="en-US" b="1" dirty="0"/>
        </a:p>
      </dgm:t>
    </dgm:pt>
    <dgm:pt modelId="{3464BAB3-942B-4957-B708-11E2517F146E}" type="parTrans" cxnId="{4B86447C-FD46-4433-B49D-FC8C1BB295E7}">
      <dgm:prSet/>
      <dgm:spPr/>
      <dgm:t>
        <a:bodyPr/>
        <a:lstStyle/>
        <a:p>
          <a:endParaRPr lang="en-US"/>
        </a:p>
      </dgm:t>
    </dgm:pt>
    <dgm:pt modelId="{AF8B55E8-50B0-42D1-AF46-A25488F1E39D}" type="sibTrans" cxnId="{4B86447C-FD46-4433-B49D-FC8C1BB295E7}">
      <dgm:prSet/>
      <dgm:spPr/>
      <dgm:t>
        <a:bodyPr/>
        <a:lstStyle/>
        <a:p>
          <a:endParaRPr lang="en-US"/>
        </a:p>
      </dgm:t>
    </dgm:pt>
    <dgm:pt modelId="{5B770907-8A84-4682-A548-C9453D987386}">
      <dgm:prSet phldrT="[Text]"/>
      <dgm:spPr/>
      <dgm:t>
        <a:bodyPr/>
        <a:lstStyle/>
        <a:p>
          <a:r>
            <a:rPr lang="en-US" b="1" dirty="0" smtClean="0"/>
            <a:t>Philip</a:t>
          </a:r>
          <a:endParaRPr lang="en-US" b="1" dirty="0"/>
        </a:p>
      </dgm:t>
    </dgm:pt>
    <dgm:pt modelId="{55F403F8-4F37-433C-BB0F-787FB5D448CC}" type="parTrans" cxnId="{5E7D75D4-3972-4A2B-97C8-0E18344603E8}">
      <dgm:prSet/>
      <dgm:spPr/>
      <dgm:t>
        <a:bodyPr/>
        <a:lstStyle/>
        <a:p>
          <a:endParaRPr lang="en-US"/>
        </a:p>
      </dgm:t>
    </dgm:pt>
    <dgm:pt modelId="{10FC1CE1-C3DE-4865-BA70-9B2D11EF096D}" type="sibTrans" cxnId="{5E7D75D4-3972-4A2B-97C8-0E18344603E8}">
      <dgm:prSet/>
      <dgm:spPr/>
      <dgm:t>
        <a:bodyPr/>
        <a:lstStyle/>
        <a:p>
          <a:endParaRPr lang="en-US"/>
        </a:p>
      </dgm:t>
    </dgm:pt>
    <dgm:pt modelId="{43D18883-F49A-4E0C-A3BE-2CCCD6DAC789}">
      <dgm:prSet/>
      <dgm:spPr/>
      <dgm:t>
        <a:bodyPr/>
        <a:lstStyle/>
        <a:p>
          <a:r>
            <a:rPr lang="en-US" b="1" dirty="0" err="1" smtClean="0"/>
            <a:t>Aristobulus</a:t>
          </a:r>
          <a:endParaRPr lang="en-US" b="1" dirty="0"/>
        </a:p>
      </dgm:t>
    </dgm:pt>
    <dgm:pt modelId="{B9F83027-E704-45BA-935A-CA6ABB750782}" type="parTrans" cxnId="{16BD3819-8F2F-419C-9F69-56A9513A9963}">
      <dgm:prSet/>
      <dgm:spPr/>
      <dgm:t>
        <a:bodyPr/>
        <a:lstStyle/>
        <a:p>
          <a:endParaRPr lang="en-US"/>
        </a:p>
      </dgm:t>
    </dgm:pt>
    <dgm:pt modelId="{B38D67BB-8E48-476F-B4FF-D961645EF078}" type="sibTrans" cxnId="{16BD3819-8F2F-419C-9F69-56A9513A9963}">
      <dgm:prSet/>
      <dgm:spPr/>
      <dgm:t>
        <a:bodyPr/>
        <a:lstStyle/>
        <a:p>
          <a:endParaRPr lang="en-US"/>
        </a:p>
      </dgm:t>
    </dgm:pt>
    <dgm:pt modelId="{FDF5C1A6-FB93-4610-B29A-6CD9B55126F5}">
      <dgm:prSet/>
      <dgm:spPr/>
      <dgm:t>
        <a:bodyPr/>
        <a:lstStyle/>
        <a:p>
          <a:endParaRPr lang="en-US" b="1" dirty="0"/>
        </a:p>
      </dgm:t>
    </dgm:pt>
    <dgm:pt modelId="{3029FB5E-A24F-4B1A-ADE1-4983AB1F226A}" type="parTrans" cxnId="{8CAC612A-B548-4DA9-8D38-B2C720B59F16}">
      <dgm:prSet/>
      <dgm:spPr/>
      <dgm:t>
        <a:bodyPr/>
        <a:lstStyle/>
        <a:p>
          <a:endParaRPr lang="en-US"/>
        </a:p>
      </dgm:t>
    </dgm:pt>
    <dgm:pt modelId="{47728696-2AA8-42BD-870B-80C1DDB3023E}" type="sibTrans" cxnId="{8CAC612A-B548-4DA9-8D38-B2C720B59F16}">
      <dgm:prSet/>
      <dgm:spPr/>
      <dgm:t>
        <a:bodyPr/>
        <a:lstStyle/>
        <a:p>
          <a:endParaRPr lang="en-US"/>
        </a:p>
      </dgm:t>
    </dgm:pt>
    <dgm:pt modelId="{3A108D8C-1525-4481-BAC5-16E2FA71D3DC}">
      <dgm:prSet/>
      <dgm:spPr/>
      <dgm:t>
        <a:bodyPr/>
        <a:lstStyle/>
        <a:p>
          <a:endParaRPr lang="en-US" b="1" dirty="0"/>
        </a:p>
      </dgm:t>
    </dgm:pt>
    <dgm:pt modelId="{2E2298C2-525E-40DF-9FAB-F0247C59F39D}" type="sibTrans" cxnId="{6F3FE9DC-0315-41BA-A556-C4F85C12F57B}">
      <dgm:prSet/>
      <dgm:spPr/>
      <dgm:t>
        <a:bodyPr/>
        <a:lstStyle/>
        <a:p>
          <a:endParaRPr lang="en-US"/>
        </a:p>
      </dgm:t>
    </dgm:pt>
    <dgm:pt modelId="{C5014F7A-FD8F-439C-A23C-0B8E5AE14B31}" type="parTrans" cxnId="{6F3FE9DC-0315-41BA-A556-C4F85C12F57B}">
      <dgm:prSet/>
      <dgm:spPr/>
      <dgm:t>
        <a:bodyPr/>
        <a:lstStyle/>
        <a:p>
          <a:endParaRPr lang="en-US"/>
        </a:p>
      </dgm:t>
    </dgm:pt>
    <dgm:pt modelId="{8EFA1744-25C7-48C4-8722-DE1ED54BF241}">
      <dgm:prSet/>
      <dgm:spPr/>
      <dgm:t>
        <a:bodyPr/>
        <a:lstStyle/>
        <a:p>
          <a:endParaRPr lang="en-US" b="1" dirty="0"/>
        </a:p>
      </dgm:t>
    </dgm:pt>
    <dgm:pt modelId="{319AAB1F-FD83-489D-9A13-B9514DBEBCD5}" type="parTrans" cxnId="{93604D6E-6CC9-4507-82B3-D205CF715FA6}">
      <dgm:prSet/>
      <dgm:spPr/>
      <dgm:t>
        <a:bodyPr/>
        <a:lstStyle/>
        <a:p>
          <a:endParaRPr lang="en-US"/>
        </a:p>
      </dgm:t>
    </dgm:pt>
    <dgm:pt modelId="{4F417369-A17B-496B-B7CC-9715A5769C8B}" type="sibTrans" cxnId="{93604D6E-6CC9-4507-82B3-D205CF715FA6}">
      <dgm:prSet/>
      <dgm:spPr/>
      <dgm:t>
        <a:bodyPr/>
        <a:lstStyle/>
        <a:p>
          <a:endParaRPr lang="en-US"/>
        </a:p>
      </dgm:t>
    </dgm:pt>
    <dgm:pt modelId="{21045681-229E-4A8A-9E81-F3C2DCFED5FF}">
      <dgm:prSet/>
      <dgm:spPr/>
      <dgm:t>
        <a:bodyPr/>
        <a:lstStyle/>
        <a:p>
          <a:endParaRPr lang="en-US" b="1" dirty="0"/>
        </a:p>
      </dgm:t>
    </dgm:pt>
    <dgm:pt modelId="{99E2E0DA-D25F-429F-A57F-C63446DF698C}" type="parTrans" cxnId="{AC24C559-D706-4F94-AF70-1F0BDA693BB4}">
      <dgm:prSet/>
      <dgm:spPr/>
      <dgm:t>
        <a:bodyPr/>
        <a:lstStyle/>
        <a:p>
          <a:endParaRPr lang="en-US"/>
        </a:p>
      </dgm:t>
    </dgm:pt>
    <dgm:pt modelId="{4F9747C7-092D-456C-BFE4-782F9CA4E07C}" type="sibTrans" cxnId="{AC24C559-D706-4F94-AF70-1F0BDA693BB4}">
      <dgm:prSet/>
      <dgm:spPr/>
      <dgm:t>
        <a:bodyPr/>
        <a:lstStyle/>
        <a:p>
          <a:endParaRPr lang="en-US"/>
        </a:p>
      </dgm:t>
    </dgm:pt>
    <dgm:pt modelId="{652051AC-3267-4DA1-85EC-7D4D553E7D71}" type="pres">
      <dgm:prSet presAssocID="{FB878988-E5E5-49AB-9DFF-8EE126787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0864F-72BB-454B-A96E-A2DA65C80EC8}" type="pres">
      <dgm:prSet presAssocID="{9D7BD7A5-32C2-4CB0-9DA7-6CC1D6033537}" presName="hierRoot1" presStyleCnt="0">
        <dgm:presLayoutVars>
          <dgm:hierBranch val="init"/>
        </dgm:presLayoutVars>
      </dgm:prSet>
      <dgm:spPr/>
    </dgm:pt>
    <dgm:pt modelId="{F598F75B-78E6-41BB-BA28-A1E0BBC7E136}" type="pres">
      <dgm:prSet presAssocID="{9D7BD7A5-32C2-4CB0-9DA7-6CC1D6033537}" presName="rootComposite1" presStyleCnt="0"/>
      <dgm:spPr/>
    </dgm:pt>
    <dgm:pt modelId="{9228F56D-14F1-46A1-8969-595574C771F5}" type="pres">
      <dgm:prSet presAssocID="{9D7BD7A5-32C2-4CB0-9DA7-6CC1D60335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706E4-40A2-460B-8BCC-307F0BF7E64D}" type="pres">
      <dgm:prSet presAssocID="{9D7BD7A5-32C2-4CB0-9DA7-6CC1D60335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0D5BF-5F9A-4640-96EC-CB97799F4F95}" type="pres">
      <dgm:prSet presAssocID="{9D7BD7A5-32C2-4CB0-9DA7-6CC1D6033537}" presName="hierChild2" presStyleCnt="0"/>
      <dgm:spPr/>
    </dgm:pt>
    <dgm:pt modelId="{AF467E4D-4794-464A-9875-058F88FF9D9E}" type="pres">
      <dgm:prSet presAssocID="{0E5C02E0-0974-4EFF-8D1C-8D1500AD09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4687C1D-DBDF-4ABC-99A9-55621A2E097C}" type="pres">
      <dgm:prSet presAssocID="{9F65AF03-EDB0-440E-928D-AE22AB506BBD}" presName="hierRoot2" presStyleCnt="0">
        <dgm:presLayoutVars>
          <dgm:hierBranch val="init"/>
        </dgm:presLayoutVars>
      </dgm:prSet>
      <dgm:spPr/>
    </dgm:pt>
    <dgm:pt modelId="{FA2CAC71-7698-45DC-A7E6-458248963E53}" type="pres">
      <dgm:prSet presAssocID="{9F65AF03-EDB0-440E-928D-AE22AB506BBD}" presName="rootComposite" presStyleCnt="0"/>
      <dgm:spPr/>
    </dgm:pt>
    <dgm:pt modelId="{6FA6EA78-1C67-4BD0-84B6-C7F9997F91FD}" type="pres">
      <dgm:prSet presAssocID="{9F65AF03-EDB0-440E-928D-AE22AB506B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64BDD-D912-4363-BB17-4C6BB9726C0B}" type="pres">
      <dgm:prSet presAssocID="{9F65AF03-EDB0-440E-928D-AE22AB506BB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412AA7F-7396-4DFC-A14C-AD3E8E8AACBE}" type="pres">
      <dgm:prSet presAssocID="{9F65AF03-EDB0-440E-928D-AE22AB506BBD}" presName="hierChild4" presStyleCnt="0"/>
      <dgm:spPr/>
    </dgm:pt>
    <dgm:pt modelId="{3F88E26C-3F10-4087-A611-78CFF8DF990A}" type="pres">
      <dgm:prSet presAssocID="{9F65AF03-EDB0-440E-928D-AE22AB506BBD}" presName="hierChild5" presStyleCnt="0"/>
      <dgm:spPr/>
    </dgm:pt>
    <dgm:pt modelId="{EFC69EBA-A211-4035-BA7C-9476D0BA7A16}" type="pres">
      <dgm:prSet presAssocID="{3464BAB3-942B-4957-B708-11E2517F14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D1BBD0-4B35-4DEF-A95B-2AC41404BAB1}" type="pres">
      <dgm:prSet presAssocID="{7F11F91D-895E-4867-9744-627E3FD4611C}" presName="hierRoot2" presStyleCnt="0">
        <dgm:presLayoutVars>
          <dgm:hierBranch val="init"/>
        </dgm:presLayoutVars>
      </dgm:prSet>
      <dgm:spPr/>
    </dgm:pt>
    <dgm:pt modelId="{8FD4EE86-819E-4A22-BA82-362E963A2E24}" type="pres">
      <dgm:prSet presAssocID="{7F11F91D-895E-4867-9744-627E3FD4611C}" presName="rootComposite" presStyleCnt="0"/>
      <dgm:spPr/>
    </dgm:pt>
    <dgm:pt modelId="{02DAF9B7-45B7-4BB0-8E2B-8486C878DF8E}" type="pres">
      <dgm:prSet presAssocID="{7F11F91D-895E-4867-9744-627E3FD4611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2110E-A8BD-4A17-A40C-481053F5DF15}" type="pres">
      <dgm:prSet presAssocID="{7F11F91D-895E-4867-9744-627E3FD4611C}" presName="rootConnector" presStyleLbl="node2" presStyleIdx="1" presStyleCnt="4"/>
      <dgm:spPr/>
      <dgm:t>
        <a:bodyPr/>
        <a:lstStyle/>
        <a:p>
          <a:endParaRPr lang="en-US"/>
        </a:p>
      </dgm:t>
    </dgm:pt>
    <dgm:pt modelId="{98FC429B-643C-44FA-8A42-18E38CE237CB}" type="pres">
      <dgm:prSet presAssocID="{7F11F91D-895E-4867-9744-627E3FD4611C}" presName="hierChild4" presStyleCnt="0"/>
      <dgm:spPr/>
    </dgm:pt>
    <dgm:pt modelId="{A2BAA466-3F9C-42D3-B3DC-B0F58A72B116}" type="pres">
      <dgm:prSet presAssocID="{7F11F91D-895E-4867-9744-627E3FD4611C}" presName="hierChild5" presStyleCnt="0"/>
      <dgm:spPr/>
    </dgm:pt>
    <dgm:pt modelId="{242609F9-6002-4901-A4F0-E37D440A8821}" type="pres">
      <dgm:prSet presAssocID="{55F403F8-4F37-433C-BB0F-787FB5D448C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D6128E4-A601-407A-9810-8B2DCB2F3039}" type="pres">
      <dgm:prSet presAssocID="{5B770907-8A84-4682-A548-C9453D987386}" presName="hierRoot2" presStyleCnt="0">
        <dgm:presLayoutVars>
          <dgm:hierBranch val="init"/>
        </dgm:presLayoutVars>
      </dgm:prSet>
      <dgm:spPr/>
    </dgm:pt>
    <dgm:pt modelId="{C40A0DEA-EA2C-4039-BF94-D27EAD87F50A}" type="pres">
      <dgm:prSet presAssocID="{5B770907-8A84-4682-A548-C9453D987386}" presName="rootComposite" presStyleCnt="0"/>
      <dgm:spPr/>
    </dgm:pt>
    <dgm:pt modelId="{B73656A1-C973-42C2-B859-B786864B4F77}" type="pres">
      <dgm:prSet presAssocID="{5B770907-8A84-4682-A548-C9453D9873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5B896-418C-4B33-AE97-A3D479A3CA8A}" type="pres">
      <dgm:prSet presAssocID="{5B770907-8A84-4682-A548-C9453D987386}" presName="rootConnector" presStyleLbl="node2" presStyleIdx="2" presStyleCnt="4"/>
      <dgm:spPr/>
      <dgm:t>
        <a:bodyPr/>
        <a:lstStyle/>
        <a:p>
          <a:endParaRPr lang="en-US"/>
        </a:p>
      </dgm:t>
    </dgm:pt>
    <dgm:pt modelId="{8AFE0453-0A01-4731-B902-383ED7685F9C}" type="pres">
      <dgm:prSet presAssocID="{5B770907-8A84-4682-A548-C9453D987386}" presName="hierChild4" presStyleCnt="0"/>
      <dgm:spPr/>
    </dgm:pt>
    <dgm:pt modelId="{8B8D3236-D938-45C8-8901-56DB4EEF3902}" type="pres">
      <dgm:prSet presAssocID="{5B770907-8A84-4682-A548-C9453D987386}" presName="hierChild5" presStyleCnt="0"/>
      <dgm:spPr/>
    </dgm:pt>
    <dgm:pt modelId="{C308AA6B-F603-480E-8873-34DC80F7219D}" type="pres">
      <dgm:prSet presAssocID="{B9F83027-E704-45BA-935A-CA6ABB75078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001B30D-0CC5-456B-A735-5CC3A10A04C5}" type="pres">
      <dgm:prSet presAssocID="{43D18883-F49A-4E0C-A3BE-2CCCD6DAC789}" presName="hierRoot2" presStyleCnt="0">
        <dgm:presLayoutVars>
          <dgm:hierBranch val="init"/>
        </dgm:presLayoutVars>
      </dgm:prSet>
      <dgm:spPr/>
    </dgm:pt>
    <dgm:pt modelId="{5FA839E9-33AA-4930-8D0A-B41B6755CEFB}" type="pres">
      <dgm:prSet presAssocID="{43D18883-F49A-4E0C-A3BE-2CCCD6DAC789}" presName="rootComposite" presStyleCnt="0"/>
      <dgm:spPr/>
    </dgm:pt>
    <dgm:pt modelId="{12CFAEBD-806A-4200-9295-A744CD2A2C6C}" type="pres">
      <dgm:prSet presAssocID="{43D18883-F49A-4E0C-A3BE-2CCCD6DAC7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0F539-2657-4B8C-9902-AC98C801C141}" type="pres">
      <dgm:prSet presAssocID="{43D18883-F49A-4E0C-A3BE-2CCCD6DAC789}" presName="rootConnector" presStyleLbl="node2" presStyleIdx="3" presStyleCnt="4"/>
      <dgm:spPr/>
      <dgm:t>
        <a:bodyPr/>
        <a:lstStyle/>
        <a:p>
          <a:endParaRPr lang="en-US"/>
        </a:p>
      </dgm:t>
    </dgm:pt>
    <dgm:pt modelId="{8D544143-C50F-4653-BEA0-449B4D75817D}" type="pres">
      <dgm:prSet presAssocID="{43D18883-F49A-4E0C-A3BE-2CCCD6DAC789}" presName="hierChild4" presStyleCnt="0"/>
      <dgm:spPr/>
    </dgm:pt>
    <dgm:pt modelId="{C8C35284-7A6C-481E-A958-B17E13C0677C}" type="pres">
      <dgm:prSet presAssocID="{3029FB5E-A24F-4B1A-ADE1-4983AB1F226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8AB848B-17A9-42C7-B06B-929F3564975F}" type="pres">
      <dgm:prSet presAssocID="{FDF5C1A6-FB93-4610-B29A-6CD9B55126F5}" presName="hierRoot2" presStyleCnt="0">
        <dgm:presLayoutVars>
          <dgm:hierBranch val="init"/>
        </dgm:presLayoutVars>
      </dgm:prSet>
      <dgm:spPr/>
    </dgm:pt>
    <dgm:pt modelId="{FD7CDD86-5824-4F8C-81D2-680B4BF25314}" type="pres">
      <dgm:prSet presAssocID="{FDF5C1A6-FB93-4610-B29A-6CD9B55126F5}" presName="rootComposite" presStyleCnt="0"/>
      <dgm:spPr/>
    </dgm:pt>
    <dgm:pt modelId="{A557FA1B-039C-4F1A-ACB1-19EAC139D5C4}" type="pres">
      <dgm:prSet presAssocID="{FDF5C1A6-FB93-4610-B29A-6CD9B55126F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1D20-35CB-4C58-93AA-E4A4888FE7B7}" type="pres">
      <dgm:prSet presAssocID="{FDF5C1A6-FB93-4610-B29A-6CD9B55126F5}" presName="rootConnector" presStyleLbl="node3" presStyleIdx="0" presStyleCnt="1"/>
      <dgm:spPr/>
      <dgm:t>
        <a:bodyPr/>
        <a:lstStyle/>
        <a:p>
          <a:endParaRPr lang="en-US"/>
        </a:p>
      </dgm:t>
    </dgm:pt>
    <dgm:pt modelId="{466B0789-8F51-4D76-9885-2C1E446CD990}" type="pres">
      <dgm:prSet presAssocID="{FDF5C1A6-FB93-4610-B29A-6CD9B55126F5}" presName="hierChild4" presStyleCnt="0"/>
      <dgm:spPr/>
    </dgm:pt>
    <dgm:pt modelId="{BE68CEF7-A6F9-4B89-88C8-B156919A5F5E}" type="pres">
      <dgm:prSet presAssocID="{C5014F7A-FD8F-439C-A23C-0B8E5AE14B31}" presName="Name37" presStyleLbl="parChTrans1D4" presStyleIdx="0" presStyleCnt="3"/>
      <dgm:spPr/>
      <dgm:t>
        <a:bodyPr/>
        <a:lstStyle/>
        <a:p>
          <a:endParaRPr lang="en-US"/>
        </a:p>
      </dgm:t>
    </dgm:pt>
    <dgm:pt modelId="{5022BFB8-EEC5-42D5-86CF-C11973E89590}" type="pres">
      <dgm:prSet presAssocID="{3A108D8C-1525-4481-BAC5-16E2FA71D3DC}" presName="hierRoot2" presStyleCnt="0">
        <dgm:presLayoutVars>
          <dgm:hierBranch val="init"/>
        </dgm:presLayoutVars>
      </dgm:prSet>
      <dgm:spPr/>
    </dgm:pt>
    <dgm:pt modelId="{FE56E9B3-4E07-4E76-B75D-F11013640B87}" type="pres">
      <dgm:prSet presAssocID="{3A108D8C-1525-4481-BAC5-16E2FA71D3DC}" presName="rootComposite" presStyleCnt="0"/>
      <dgm:spPr/>
    </dgm:pt>
    <dgm:pt modelId="{42FC482B-834D-4290-8569-597B8D82D3FE}" type="pres">
      <dgm:prSet presAssocID="{3A108D8C-1525-4481-BAC5-16E2FA71D3D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BF5F8-7AEC-4FA9-84B7-A453090E8626}" type="pres">
      <dgm:prSet presAssocID="{3A108D8C-1525-4481-BAC5-16E2FA71D3DC}" presName="rootConnector" presStyleLbl="node4" presStyleIdx="0" presStyleCnt="3"/>
      <dgm:spPr/>
      <dgm:t>
        <a:bodyPr/>
        <a:lstStyle/>
        <a:p>
          <a:endParaRPr lang="en-US"/>
        </a:p>
      </dgm:t>
    </dgm:pt>
    <dgm:pt modelId="{6D3F5ABD-74F3-4F65-A52A-A07B4DD5C694}" type="pres">
      <dgm:prSet presAssocID="{3A108D8C-1525-4481-BAC5-16E2FA71D3DC}" presName="hierChild4" presStyleCnt="0"/>
      <dgm:spPr/>
    </dgm:pt>
    <dgm:pt modelId="{3D543267-7390-4229-8B3A-768B5EC7126F}" type="pres">
      <dgm:prSet presAssocID="{3A108D8C-1525-4481-BAC5-16E2FA71D3DC}" presName="hierChild5" presStyleCnt="0"/>
      <dgm:spPr/>
    </dgm:pt>
    <dgm:pt modelId="{DB42E70E-A98D-4E07-95C1-D87B6956FA03}" type="pres">
      <dgm:prSet presAssocID="{319AAB1F-FD83-489D-9A13-B9514DBEBCD5}" presName="Name37" presStyleLbl="parChTrans1D4" presStyleIdx="1" presStyleCnt="3"/>
      <dgm:spPr/>
      <dgm:t>
        <a:bodyPr/>
        <a:lstStyle/>
        <a:p>
          <a:endParaRPr lang="en-US"/>
        </a:p>
      </dgm:t>
    </dgm:pt>
    <dgm:pt modelId="{6D77AA3B-8571-4C61-A761-1970F3F6BE76}" type="pres">
      <dgm:prSet presAssocID="{8EFA1744-25C7-48C4-8722-DE1ED54BF241}" presName="hierRoot2" presStyleCnt="0">
        <dgm:presLayoutVars>
          <dgm:hierBranch val="init"/>
        </dgm:presLayoutVars>
      </dgm:prSet>
      <dgm:spPr/>
    </dgm:pt>
    <dgm:pt modelId="{A017CFA6-ADD0-4FB2-B305-3E8C473695A8}" type="pres">
      <dgm:prSet presAssocID="{8EFA1744-25C7-48C4-8722-DE1ED54BF241}" presName="rootComposite" presStyleCnt="0"/>
      <dgm:spPr/>
    </dgm:pt>
    <dgm:pt modelId="{F961C831-2CC1-4120-AA64-21F513166E9C}" type="pres">
      <dgm:prSet presAssocID="{8EFA1744-25C7-48C4-8722-DE1ED54BF24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51F1F-C21E-402E-8E00-67F6BAC8DD30}" type="pres">
      <dgm:prSet presAssocID="{8EFA1744-25C7-48C4-8722-DE1ED54BF241}" presName="rootConnector" presStyleLbl="node4" presStyleIdx="1" presStyleCnt="3"/>
      <dgm:spPr/>
      <dgm:t>
        <a:bodyPr/>
        <a:lstStyle/>
        <a:p>
          <a:endParaRPr lang="en-US"/>
        </a:p>
      </dgm:t>
    </dgm:pt>
    <dgm:pt modelId="{CE403C91-CB9F-43DE-847A-8ED7676AF963}" type="pres">
      <dgm:prSet presAssocID="{8EFA1744-25C7-48C4-8722-DE1ED54BF241}" presName="hierChild4" presStyleCnt="0"/>
      <dgm:spPr/>
    </dgm:pt>
    <dgm:pt modelId="{445822D6-8825-42BE-A610-4B2939C45063}" type="pres">
      <dgm:prSet presAssocID="{8EFA1744-25C7-48C4-8722-DE1ED54BF241}" presName="hierChild5" presStyleCnt="0"/>
      <dgm:spPr/>
    </dgm:pt>
    <dgm:pt modelId="{8C022A7E-F39A-4D78-B791-32F27A347397}" type="pres">
      <dgm:prSet presAssocID="{99E2E0DA-D25F-429F-A57F-C63446DF698C}" presName="Name37" presStyleLbl="parChTrans1D4" presStyleIdx="2" presStyleCnt="3"/>
      <dgm:spPr/>
      <dgm:t>
        <a:bodyPr/>
        <a:lstStyle/>
        <a:p>
          <a:endParaRPr lang="en-US"/>
        </a:p>
      </dgm:t>
    </dgm:pt>
    <dgm:pt modelId="{1B5E93AE-6C44-4F5A-A823-9A98C18033A3}" type="pres">
      <dgm:prSet presAssocID="{21045681-229E-4A8A-9E81-F3C2DCFED5FF}" presName="hierRoot2" presStyleCnt="0">
        <dgm:presLayoutVars>
          <dgm:hierBranch val="init"/>
        </dgm:presLayoutVars>
      </dgm:prSet>
      <dgm:spPr/>
    </dgm:pt>
    <dgm:pt modelId="{BDE0A7B6-1715-4951-B026-EE0A3E69F016}" type="pres">
      <dgm:prSet presAssocID="{21045681-229E-4A8A-9E81-F3C2DCFED5FF}" presName="rootComposite" presStyleCnt="0"/>
      <dgm:spPr/>
    </dgm:pt>
    <dgm:pt modelId="{EC3DD51C-D5E1-4419-A048-E6039F195181}" type="pres">
      <dgm:prSet presAssocID="{21045681-229E-4A8A-9E81-F3C2DCFED5F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C10A-6B0C-4B38-9242-8CA7804CC471}" type="pres">
      <dgm:prSet presAssocID="{21045681-229E-4A8A-9E81-F3C2DCFED5FF}" presName="rootConnector" presStyleLbl="node4" presStyleIdx="2" presStyleCnt="3"/>
      <dgm:spPr/>
      <dgm:t>
        <a:bodyPr/>
        <a:lstStyle/>
        <a:p>
          <a:endParaRPr lang="en-US"/>
        </a:p>
      </dgm:t>
    </dgm:pt>
    <dgm:pt modelId="{7C5E39AF-8720-4085-8E10-6242E46F0494}" type="pres">
      <dgm:prSet presAssocID="{21045681-229E-4A8A-9E81-F3C2DCFED5FF}" presName="hierChild4" presStyleCnt="0"/>
      <dgm:spPr/>
    </dgm:pt>
    <dgm:pt modelId="{DAD66C84-9A11-4974-A238-8D0C7FD3A60B}" type="pres">
      <dgm:prSet presAssocID="{21045681-229E-4A8A-9E81-F3C2DCFED5FF}" presName="hierChild5" presStyleCnt="0"/>
      <dgm:spPr/>
    </dgm:pt>
    <dgm:pt modelId="{D8741BF6-51F9-42FA-9B82-506E3A796BE5}" type="pres">
      <dgm:prSet presAssocID="{FDF5C1A6-FB93-4610-B29A-6CD9B55126F5}" presName="hierChild5" presStyleCnt="0"/>
      <dgm:spPr/>
    </dgm:pt>
    <dgm:pt modelId="{4A29CEB7-0CCC-4954-AB2D-14F3867FC043}" type="pres">
      <dgm:prSet presAssocID="{43D18883-F49A-4E0C-A3BE-2CCCD6DAC789}" presName="hierChild5" presStyleCnt="0"/>
      <dgm:spPr/>
    </dgm:pt>
    <dgm:pt modelId="{AEB39002-F87E-4582-B2D1-AAEC6C49D303}" type="pres">
      <dgm:prSet presAssocID="{9D7BD7A5-32C2-4CB0-9DA7-6CC1D6033537}" presName="hierChild3" presStyleCnt="0"/>
      <dgm:spPr/>
    </dgm:pt>
  </dgm:ptLst>
  <dgm:cxnLst>
    <dgm:cxn modelId="{30B767BE-1145-48B8-8596-68A644D3DB76}" srcId="{9D7BD7A5-32C2-4CB0-9DA7-6CC1D6033537}" destId="{9F65AF03-EDB0-440E-928D-AE22AB506BBD}" srcOrd="0" destOrd="0" parTransId="{0E5C02E0-0974-4EFF-8D1C-8D1500AD0940}" sibTransId="{4B53FAE8-0F84-4496-8EDF-CDF68C905572}"/>
    <dgm:cxn modelId="{3C1F91AE-EEE1-4437-A931-A9745F808995}" type="presOf" srcId="{7F11F91D-895E-4867-9744-627E3FD4611C}" destId="{02DAF9B7-45B7-4BB0-8E2B-8486C878DF8E}" srcOrd="0" destOrd="0" presId="urn:microsoft.com/office/officeart/2005/8/layout/orgChart1"/>
    <dgm:cxn modelId="{A2CAD686-3B6E-4272-A183-7340427E1369}" type="presOf" srcId="{5B770907-8A84-4682-A548-C9453D987386}" destId="{B73656A1-C973-42C2-B859-B786864B4F77}" srcOrd="0" destOrd="0" presId="urn:microsoft.com/office/officeart/2005/8/layout/orgChart1"/>
    <dgm:cxn modelId="{7A73D7E0-07FE-4612-8DB4-79FE4013C870}" type="presOf" srcId="{FB878988-E5E5-49AB-9DFF-8EE1267877C9}" destId="{652051AC-3267-4DA1-85EC-7D4D553E7D71}" srcOrd="0" destOrd="0" presId="urn:microsoft.com/office/officeart/2005/8/layout/orgChart1"/>
    <dgm:cxn modelId="{4B86447C-FD46-4433-B49D-FC8C1BB295E7}" srcId="{9D7BD7A5-32C2-4CB0-9DA7-6CC1D6033537}" destId="{7F11F91D-895E-4867-9744-627E3FD4611C}" srcOrd="1" destOrd="0" parTransId="{3464BAB3-942B-4957-B708-11E2517F146E}" sibTransId="{AF8B55E8-50B0-42D1-AF46-A25488F1E39D}"/>
    <dgm:cxn modelId="{6F3FE9DC-0315-41BA-A556-C4F85C12F57B}" srcId="{FDF5C1A6-FB93-4610-B29A-6CD9B55126F5}" destId="{3A108D8C-1525-4481-BAC5-16E2FA71D3DC}" srcOrd="0" destOrd="0" parTransId="{C5014F7A-FD8F-439C-A23C-0B8E5AE14B31}" sibTransId="{2E2298C2-525E-40DF-9FAB-F0247C59F39D}"/>
    <dgm:cxn modelId="{E74F70FE-D27A-464F-9974-B054F864F3D0}" type="presOf" srcId="{3A108D8C-1525-4481-BAC5-16E2FA71D3DC}" destId="{E5CBF5F8-7AEC-4FA9-84B7-A453090E8626}" srcOrd="1" destOrd="0" presId="urn:microsoft.com/office/officeart/2005/8/layout/orgChart1"/>
    <dgm:cxn modelId="{B07B10AD-10F9-40D3-928B-061D36492E07}" type="presOf" srcId="{319AAB1F-FD83-489D-9A13-B9514DBEBCD5}" destId="{DB42E70E-A98D-4E07-95C1-D87B6956FA03}" srcOrd="0" destOrd="0" presId="urn:microsoft.com/office/officeart/2005/8/layout/orgChart1"/>
    <dgm:cxn modelId="{324C3D80-518B-4EEF-B1CB-200FBA923EBB}" type="presOf" srcId="{43D18883-F49A-4E0C-A3BE-2CCCD6DAC789}" destId="{B240F539-2657-4B8C-9902-AC98C801C141}" srcOrd="1" destOrd="0" presId="urn:microsoft.com/office/officeart/2005/8/layout/orgChart1"/>
    <dgm:cxn modelId="{AC24C559-D706-4F94-AF70-1F0BDA693BB4}" srcId="{FDF5C1A6-FB93-4610-B29A-6CD9B55126F5}" destId="{21045681-229E-4A8A-9E81-F3C2DCFED5FF}" srcOrd="2" destOrd="0" parTransId="{99E2E0DA-D25F-429F-A57F-C63446DF698C}" sibTransId="{4F9747C7-092D-456C-BFE4-782F9CA4E07C}"/>
    <dgm:cxn modelId="{5B476492-927A-4122-B75F-D814CBEE93AE}" type="presOf" srcId="{8EFA1744-25C7-48C4-8722-DE1ED54BF241}" destId="{F961C831-2CC1-4120-AA64-21F513166E9C}" srcOrd="0" destOrd="0" presId="urn:microsoft.com/office/officeart/2005/8/layout/orgChart1"/>
    <dgm:cxn modelId="{14BFD9D3-6502-43A6-9A88-D6854477A3D1}" srcId="{FB878988-E5E5-49AB-9DFF-8EE1267877C9}" destId="{9D7BD7A5-32C2-4CB0-9DA7-6CC1D6033537}" srcOrd="0" destOrd="0" parTransId="{97C7A29A-E7E6-48D7-8C50-9E023F178B73}" sibTransId="{53E90A16-F05E-40C1-A6E2-AF5B0926F54E}"/>
    <dgm:cxn modelId="{8CAC612A-B548-4DA9-8D38-B2C720B59F16}" srcId="{43D18883-F49A-4E0C-A3BE-2CCCD6DAC789}" destId="{FDF5C1A6-FB93-4610-B29A-6CD9B55126F5}" srcOrd="0" destOrd="0" parTransId="{3029FB5E-A24F-4B1A-ADE1-4983AB1F226A}" sibTransId="{47728696-2AA8-42BD-870B-80C1DDB3023E}"/>
    <dgm:cxn modelId="{5CE8C433-0714-4824-B677-FC6AE80F7C00}" type="presOf" srcId="{3A108D8C-1525-4481-BAC5-16E2FA71D3DC}" destId="{42FC482B-834D-4290-8569-597B8D82D3FE}" srcOrd="0" destOrd="0" presId="urn:microsoft.com/office/officeart/2005/8/layout/orgChart1"/>
    <dgm:cxn modelId="{5E34EF95-59A5-4A7F-A82D-804C230BEE4C}" type="presOf" srcId="{99E2E0DA-D25F-429F-A57F-C63446DF698C}" destId="{8C022A7E-F39A-4D78-B791-32F27A347397}" srcOrd="0" destOrd="0" presId="urn:microsoft.com/office/officeart/2005/8/layout/orgChart1"/>
    <dgm:cxn modelId="{D826C72C-B5C8-43A8-AB37-1FEAC5F1A9DA}" type="presOf" srcId="{C5014F7A-FD8F-439C-A23C-0B8E5AE14B31}" destId="{BE68CEF7-A6F9-4B89-88C8-B156919A5F5E}" srcOrd="0" destOrd="0" presId="urn:microsoft.com/office/officeart/2005/8/layout/orgChart1"/>
    <dgm:cxn modelId="{85BA0606-6A7A-468B-A47F-1D7AD1BD231A}" type="presOf" srcId="{0E5C02E0-0974-4EFF-8D1C-8D1500AD0940}" destId="{AF467E4D-4794-464A-9875-058F88FF9D9E}" srcOrd="0" destOrd="0" presId="urn:microsoft.com/office/officeart/2005/8/layout/orgChart1"/>
    <dgm:cxn modelId="{F79F86BA-09CC-4333-8481-3D30DC2FFE70}" type="presOf" srcId="{9F65AF03-EDB0-440E-928D-AE22AB506BBD}" destId="{7DC64BDD-D912-4363-BB17-4C6BB9726C0B}" srcOrd="1" destOrd="0" presId="urn:microsoft.com/office/officeart/2005/8/layout/orgChart1"/>
    <dgm:cxn modelId="{FF9C2365-C081-460D-B7ED-B6D55AF6A522}" type="presOf" srcId="{43D18883-F49A-4E0C-A3BE-2CCCD6DAC789}" destId="{12CFAEBD-806A-4200-9295-A744CD2A2C6C}" srcOrd="0" destOrd="0" presId="urn:microsoft.com/office/officeart/2005/8/layout/orgChart1"/>
    <dgm:cxn modelId="{F477F2DC-9EAD-467C-BFD3-635EC3AA9959}" type="presOf" srcId="{7F11F91D-895E-4867-9744-627E3FD4611C}" destId="{1F12110E-A8BD-4A17-A40C-481053F5DF15}" srcOrd="1" destOrd="0" presId="urn:microsoft.com/office/officeart/2005/8/layout/orgChart1"/>
    <dgm:cxn modelId="{5E7D75D4-3972-4A2B-97C8-0E18344603E8}" srcId="{9D7BD7A5-32C2-4CB0-9DA7-6CC1D6033537}" destId="{5B770907-8A84-4682-A548-C9453D987386}" srcOrd="2" destOrd="0" parTransId="{55F403F8-4F37-433C-BB0F-787FB5D448CC}" sibTransId="{10FC1CE1-C3DE-4865-BA70-9B2D11EF096D}"/>
    <dgm:cxn modelId="{6E682441-10D5-4405-9AEE-6F1A890D7876}" type="presOf" srcId="{8EFA1744-25C7-48C4-8722-DE1ED54BF241}" destId="{99551F1F-C21E-402E-8E00-67F6BAC8DD30}" srcOrd="1" destOrd="0" presId="urn:microsoft.com/office/officeart/2005/8/layout/orgChart1"/>
    <dgm:cxn modelId="{27809723-2820-4E92-871D-6BB53ECD7AFD}" type="presOf" srcId="{21045681-229E-4A8A-9E81-F3C2DCFED5FF}" destId="{EC3DD51C-D5E1-4419-A048-E6039F195181}" srcOrd="0" destOrd="0" presId="urn:microsoft.com/office/officeart/2005/8/layout/orgChart1"/>
    <dgm:cxn modelId="{5DE68459-8188-4075-8D8D-D018961558E5}" type="presOf" srcId="{B9F83027-E704-45BA-935A-CA6ABB750782}" destId="{C308AA6B-F603-480E-8873-34DC80F7219D}" srcOrd="0" destOrd="0" presId="urn:microsoft.com/office/officeart/2005/8/layout/orgChart1"/>
    <dgm:cxn modelId="{E4278993-E567-418A-A179-66238A68BF4C}" type="presOf" srcId="{FDF5C1A6-FB93-4610-B29A-6CD9B55126F5}" destId="{CCCA1D20-35CB-4C58-93AA-E4A4888FE7B7}" srcOrd="1" destOrd="0" presId="urn:microsoft.com/office/officeart/2005/8/layout/orgChart1"/>
    <dgm:cxn modelId="{93604D6E-6CC9-4507-82B3-D205CF715FA6}" srcId="{FDF5C1A6-FB93-4610-B29A-6CD9B55126F5}" destId="{8EFA1744-25C7-48C4-8722-DE1ED54BF241}" srcOrd="1" destOrd="0" parTransId="{319AAB1F-FD83-489D-9A13-B9514DBEBCD5}" sibTransId="{4F417369-A17B-496B-B7CC-9715A5769C8B}"/>
    <dgm:cxn modelId="{76408AF2-8496-4C72-BF62-BA5CBA65CA33}" type="presOf" srcId="{5B770907-8A84-4682-A548-C9453D987386}" destId="{E2F5B896-418C-4B33-AE97-A3D479A3CA8A}" srcOrd="1" destOrd="0" presId="urn:microsoft.com/office/officeart/2005/8/layout/orgChart1"/>
    <dgm:cxn modelId="{9FFBDF67-1A0B-493F-9CB5-0064FF112505}" type="presOf" srcId="{3464BAB3-942B-4957-B708-11E2517F146E}" destId="{EFC69EBA-A211-4035-BA7C-9476D0BA7A16}" srcOrd="0" destOrd="0" presId="urn:microsoft.com/office/officeart/2005/8/layout/orgChart1"/>
    <dgm:cxn modelId="{52A9867B-D627-4485-9499-04B3367C9E89}" type="presOf" srcId="{FDF5C1A6-FB93-4610-B29A-6CD9B55126F5}" destId="{A557FA1B-039C-4F1A-ACB1-19EAC139D5C4}" srcOrd="0" destOrd="0" presId="urn:microsoft.com/office/officeart/2005/8/layout/orgChart1"/>
    <dgm:cxn modelId="{16BD3819-8F2F-419C-9F69-56A9513A9963}" srcId="{9D7BD7A5-32C2-4CB0-9DA7-6CC1D6033537}" destId="{43D18883-F49A-4E0C-A3BE-2CCCD6DAC789}" srcOrd="3" destOrd="0" parTransId="{B9F83027-E704-45BA-935A-CA6ABB750782}" sibTransId="{B38D67BB-8E48-476F-B4FF-D961645EF078}"/>
    <dgm:cxn modelId="{10D11F39-28E9-496B-A3CC-B1DEC0C9AC54}" type="presOf" srcId="{21045681-229E-4A8A-9E81-F3C2DCFED5FF}" destId="{EAA8C10A-6B0C-4B38-9242-8CA7804CC471}" srcOrd="1" destOrd="0" presId="urn:microsoft.com/office/officeart/2005/8/layout/orgChart1"/>
    <dgm:cxn modelId="{7CBB795D-6FEF-49CF-A5AD-65F0AD4D3882}" type="presOf" srcId="{9D7BD7A5-32C2-4CB0-9DA7-6CC1D6033537}" destId="{9228F56D-14F1-46A1-8969-595574C771F5}" srcOrd="0" destOrd="0" presId="urn:microsoft.com/office/officeart/2005/8/layout/orgChart1"/>
    <dgm:cxn modelId="{98E76C45-0813-45F9-AA05-F2EFD876B661}" type="presOf" srcId="{3029FB5E-A24F-4B1A-ADE1-4983AB1F226A}" destId="{C8C35284-7A6C-481E-A958-B17E13C0677C}" srcOrd="0" destOrd="0" presId="urn:microsoft.com/office/officeart/2005/8/layout/orgChart1"/>
    <dgm:cxn modelId="{CAC0EBD0-8744-4A47-AD3B-64C14706ED58}" type="presOf" srcId="{55F403F8-4F37-433C-BB0F-787FB5D448CC}" destId="{242609F9-6002-4901-A4F0-E37D440A8821}" srcOrd="0" destOrd="0" presId="urn:microsoft.com/office/officeart/2005/8/layout/orgChart1"/>
    <dgm:cxn modelId="{74591FCD-6F51-4F4A-86AF-80F3377D035A}" type="presOf" srcId="{9D7BD7A5-32C2-4CB0-9DA7-6CC1D6033537}" destId="{572706E4-40A2-460B-8BCC-307F0BF7E64D}" srcOrd="1" destOrd="0" presId="urn:microsoft.com/office/officeart/2005/8/layout/orgChart1"/>
    <dgm:cxn modelId="{B314C288-7ED6-47C4-91A9-56212DCDFB85}" type="presOf" srcId="{9F65AF03-EDB0-440E-928D-AE22AB506BBD}" destId="{6FA6EA78-1C67-4BD0-84B6-C7F9997F91FD}" srcOrd="0" destOrd="0" presId="urn:microsoft.com/office/officeart/2005/8/layout/orgChart1"/>
    <dgm:cxn modelId="{D09F0582-BB8C-4347-97FD-B7A6C4069986}" type="presParOf" srcId="{652051AC-3267-4DA1-85EC-7D4D553E7D71}" destId="{72D0864F-72BB-454B-A96E-A2DA65C80EC8}" srcOrd="0" destOrd="0" presId="urn:microsoft.com/office/officeart/2005/8/layout/orgChart1"/>
    <dgm:cxn modelId="{26220458-15E9-421C-A440-D139B5AB83A9}" type="presParOf" srcId="{72D0864F-72BB-454B-A96E-A2DA65C80EC8}" destId="{F598F75B-78E6-41BB-BA28-A1E0BBC7E136}" srcOrd="0" destOrd="0" presId="urn:microsoft.com/office/officeart/2005/8/layout/orgChart1"/>
    <dgm:cxn modelId="{20F66564-677C-49E7-ACED-0DFF57F4A1AB}" type="presParOf" srcId="{F598F75B-78E6-41BB-BA28-A1E0BBC7E136}" destId="{9228F56D-14F1-46A1-8969-595574C771F5}" srcOrd="0" destOrd="0" presId="urn:microsoft.com/office/officeart/2005/8/layout/orgChart1"/>
    <dgm:cxn modelId="{E803337C-ADBA-4784-80EB-EF8A6E47CCC2}" type="presParOf" srcId="{F598F75B-78E6-41BB-BA28-A1E0BBC7E136}" destId="{572706E4-40A2-460B-8BCC-307F0BF7E64D}" srcOrd="1" destOrd="0" presId="urn:microsoft.com/office/officeart/2005/8/layout/orgChart1"/>
    <dgm:cxn modelId="{7B61F75A-2668-4F9F-AD8F-42BF2D813641}" type="presParOf" srcId="{72D0864F-72BB-454B-A96E-A2DA65C80EC8}" destId="{D000D5BF-5F9A-4640-96EC-CB97799F4F95}" srcOrd="1" destOrd="0" presId="urn:microsoft.com/office/officeart/2005/8/layout/orgChart1"/>
    <dgm:cxn modelId="{F456BE81-87E3-403A-B211-2FC91C82D17F}" type="presParOf" srcId="{D000D5BF-5F9A-4640-96EC-CB97799F4F95}" destId="{AF467E4D-4794-464A-9875-058F88FF9D9E}" srcOrd="0" destOrd="0" presId="urn:microsoft.com/office/officeart/2005/8/layout/orgChart1"/>
    <dgm:cxn modelId="{772DB8AA-D0FC-466E-BA0B-01B689962F77}" type="presParOf" srcId="{D000D5BF-5F9A-4640-96EC-CB97799F4F95}" destId="{B4687C1D-DBDF-4ABC-99A9-55621A2E097C}" srcOrd="1" destOrd="0" presId="urn:microsoft.com/office/officeart/2005/8/layout/orgChart1"/>
    <dgm:cxn modelId="{FFC375B0-395C-4B21-9918-B87C9DA099F7}" type="presParOf" srcId="{B4687C1D-DBDF-4ABC-99A9-55621A2E097C}" destId="{FA2CAC71-7698-45DC-A7E6-458248963E53}" srcOrd="0" destOrd="0" presId="urn:microsoft.com/office/officeart/2005/8/layout/orgChart1"/>
    <dgm:cxn modelId="{F3B5D9AB-398F-4D94-B8E4-0110F8087D82}" type="presParOf" srcId="{FA2CAC71-7698-45DC-A7E6-458248963E53}" destId="{6FA6EA78-1C67-4BD0-84B6-C7F9997F91FD}" srcOrd="0" destOrd="0" presId="urn:microsoft.com/office/officeart/2005/8/layout/orgChart1"/>
    <dgm:cxn modelId="{87CC2D8F-49AF-400E-BB59-D88BFF15B055}" type="presParOf" srcId="{FA2CAC71-7698-45DC-A7E6-458248963E53}" destId="{7DC64BDD-D912-4363-BB17-4C6BB9726C0B}" srcOrd="1" destOrd="0" presId="urn:microsoft.com/office/officeart/2005/8/layout/orgChart1"/>
    <dgm:cxn modelId="{0845CE94-2E6F-4FC3-AB3C-DF3B53A016EE}" type="presParOf" srcId="{B4687C1D-DBDF-4ABC-99A9-55621A2E097C}" destId="{E412AA7F-7396-4DFC-A14C-AD3E8E8AACBE}" srcOrd="1" destOrd="0" presId="urn:microsoft.com/office/officeart/2005/8/layout/orgChart1"/>
    <dgm:cxn modelId="{6FD38456-ACAD-4C3B-AB47-B961AA1BDF03}" type="presParOf" srcId="{B4687C1D-DBDF-4ABC-99A9-55621A2E097C}" destId="{3F88E26C-3F10-4087-A611-78CFF8DF990A}" srcOrd="2" destOrd="0" presId="urn:microsoft.com/office/officeart/2005/8/layout/orgChart1"/>
    <dgm:cxn modelId="{A4038C90-6B3F-4432-9282-AF65039820EC}" type="presParOf" srcId="{D000D5BF-5F9A-4640-96EC-CB97799F4F95}" destId="{EFC69EBA-A211-4035-BA7C-9476D0BA7A16}" srcOrd="2" destOrd="0" presId="urn:microsoft.com/office/officeart/2005/8/layout/orgChart1"/>
    <dgm:cxn modelId="{A1D6B9DC-F271-4B88-B529-41F843A3C773}" type="presParOf" srcId="{D000D5BF-5F9A-4640-96EC-CB97799F4F95}" destId="{FFD1BBD0-4B35-4DEF-A95B-2AC41404BAB1}" srcOrd="3" destOrd="0" presId="urn:microsoft.com/office/officeart/2005/8/layout/orgChart1"/>
    <dgm:cxn modelId="{641FB02E-3F0D-45B6-A817-A23B9D36B3C4}" type="presParOf" srcId="{FFD1BBD0-4B35-4DEF-A95B-2AC41404BAB1}" destId="{8FD4EE86-819E-4A22-BA82-362E963A2E24}" srcOrd="0" destOrd="0" presId="urn:microsoft.com/office/officeart/2005/8/layout/orgChart1"/>
    <dgm:cxn modelId="{F9280546-4CF7-40C8-8AC6-553B0D5F349B}" type="presParOf" srcId="{8FD4EE86-819E-4A22-BA82-362E963A2E24}" destId="{02DAF9B7-45B7-4BB0-8E2B-8486C878DF8E}" srcOrd="0" destOrd="0" presId="urn:microsoft.com/office/officeart/2005/8/layout/orgChart1"/>
    <dgm:cxn modelId="{93D85454-B76B-45A3-9D35-B6B351608852}" type="presParOf" srcId="{8FD4EE86-819E-4A22-BA82-362E963A2E24}" destId="{1F12110E-A8BD-4A17-A40C-481053F5DF15}" srcOrd="1" destOrd="0" presId="urn:microsoft.com/office/officeart/2005/8/layout/orgChart1"/>
    <dgm:cxn modelId="{74BA36F8-7913-45B0-9C0A-8439BC083B7B}" type="presParOf" srcId="{FFD1BBD0-4B35-4DEF-A95B-2AC41404BAB1}" destId="{98FC429B-643C-44FA-8A42-18E38CE237CB}" srcOrd="1" destOrd="0" presId="urn:microsoft.com/office/officeart/2005/8/layout/orgChart1"/>
    <dgm:cxn modelId="{91BF5721-BA27-4BDE-83D8-0DCFC8A9294C}" type="presParOf" srcId="{FFD1BBD0-4B35-4DEF-A95B-2AC41404BAB1}" destId="{A2BAA466-3F9C-42D3-B3DC-B0F58A72B116}" srcOrd="2" destOrd="0" presId="urn:microsoft.com/office/officeart/2005/8/layout/orgChart1"/>
    <dgm:cxn modelId="{92A77D1F-CE83-4C41-AB91-5A673AC9E7DA}" type="presParOf" srcId="{D000D5BF-5F9A-4640-96EC-CB97799F4F95}" destId="{242609F9-6002-4901-A4F0-E37D440A8821}" srcOrd="4" destOrd="0" presId="urn:microsoft.com/office/officeart/2005/8/layout/orgChart1"/>
    <dgm:cxn modelId="{06386569-A45A-40D1-8329-6C11012A7E7E}" type="presParOf" srcId="{D000D5BF-5F9A-4640-96EC-CB97799F4F95}" destId="{5D6128E4-A601-407A-9810-8B2DCB2F3039}" srcOrd="5" destOrd="0" presId="urn:microsoft.com/office/officeart/2005/8/layout/orgChart1"/>
    <dgm:cxn modelId="{F819278C-EE0C-4C58-AAA4-AD96601B4D50}" type="presParOf" srcId="{5D6128E4-A601-407A-9810-8B2DCB2F3039}" destId="{C40A0DEA-EA2C-4039-BF94-D27EAD87F50A}" srcOrd="0" destOrd="0" presId="urn:microsoft.com/office/officeart/2005/8/layout/orgChart1"/>
    <dgm:cxn modelId="{BC389444-1415-48B1-A8F9-4C8F10FFE5E0}" type="presParOf" srcId="{C40A0DEA-EA2C-4039-BF94-D27EAD87F50A}" destId="{B73656A1-C973-42C2-B859-B786864B4F77}" srcOrd="0" destOrd="0" presId="urn:microsoft.com/office/officeart/2005/8/layout/orgChart1"/>
    <dgm:cxn modelId="{C056EDA8-19E1-4902-B8D5-C57FCF861D0C}" type="presParOf" srcId="{C40A0DEA-EA2C-4039-BF94-D27EAD87F50A}" destId="{E2F5B896-418C-4B33-AE97-A3D479A3CA8A}" srcOrd="1" destOrd="0" presId="urn:microsoft.com/office/officeart/2005/8/layout/orgChart1"/>
    <dgm:cxn modelId="{1B1D34D4-C661-49EE-80D3-CE79F09F5B9C}" type="presParOf" srcId="{5D6128E4-A601-407A-9810-8B2DCB2F3039}" destId="{8AFE0453-0A01-4731-B902-383ED7685F9C}" srcOrd="1" destOrd="0" presId="urn:microsoft.com/office/officeart/2005/8/layout/orgChart1"/>
    <dgm:cxn modelId="{282CCB17-7450-432C-AC20-847A2948B02B}" type="presParOf" srcId="{5D6128E4-A601-407A-9810-8B2DCB2F3039}" destId="{8B8D3236-D938-45C8-8901-56DB4EEF3902}" srcOrd="2" destOrd="0" presId="urn:microsoft.com/office/officeart/2005/8/layout/orgChart1"/>
    <dgm:cxn modelId="{E48918B6-E9B7-494D-B5E9-2F3AC7D3E7EF}" type="presParOf" srcId="{D000D5BF-5F9A-4640-96EC-CB97799F4F95}" destId="{C308AA6B-F603-480E-8873-34DC80F7219D}" srcOrd="6" destOrd="0" presId="urn:microsoft.com/office/officeart/2005/8/layout/orgChart1"/>
    <dgm:cxn modelId="{2AB1B032-E723-475E-86B7-AE1EDBE6A610}" type="presParOf" srcId="{D000D5BF-5F9A-4640-96EC-CB97799F4F95}" destId="{9001B30D-0CC5-456B-A735-5CC3A10A04C5}" srcOrd="7" destOrd="0" presId="urn:microsoft.com/office/officeart/2005/8/layout/orgChart1"/>
    <dgm:cxn modelId="{2B8BD230-49EE-42F9-8BF7-D54F88E700FB}" type="presParOf" srcId="{9001B30D-0CC5-456B-A735-5CC3A10A04C5}" destId="{5FA839E9-33AA-4930-8D0A-B41B6755CEFB}" srcOrd="0" destOrd="0" presId="urn:microsoft.com/office/officeart/2005/8/layout/orgChart1"/>
    <dgm:cxn modelId="{BAFAB250-B18B-452D-9181-217CB33675B3}" type="presParOf" srcId="{5FA839E9-33AA-4930-8D0A-B41B6755CEFB}" destId="{12CFAEBD-806A-4200-9295-A744CD2A2C6C}" srcOrd="0" destOrd="0" presId="urn:microsoft.com/office/officeart/2005/8/layout/orgChart1"/>
    <dgm:cxn modelId="{29214C66-036B-4498-9511-3D7D2B3F0861}" type="presParOf" srcId="{5FA839E9-33AA-4930-8D0A-B41B6755CEFB}" destId="{B240F539-2657-4B8C-9902-AC98C801C141}" srcOrd="1" destOrd="0" presId="urn:microsoft.com/office/officeart/2005/8/layout/orgChart1"/>
    <dgm:cxn modelId="{6F0B3DF1-61DE-4D89-B379-ECC5DBCD905F}" type="presParOf" srcId="{9001B30D-0CC5-456B-A735-5CC3A10A04C5}" destId="{8D544143-C50F-4653-BEA0-449B4D75817D}" srcOrd="1" destOrd="0" presId="urn:microsoft.com/office/officeart/2005/8/layout/orgChart1"/>
    <dgm:cxn modelId="{95E769DB-4149-431C-8E3D-0B1C168E8472}" type="presParOf" srcId="{8D544143-C50F-4653-BEA0-449B4D75817D}" destId="{C8C35284-7A6C-481E-A958-B17E13C0677C}" srcOrd="0" destOrd="0" presId="urn:microsoft.com/office/officeart/2005/8/layout/orgChart1"/>
    <dgm:cxn modelId="{6DAB322B-FB74-4ACF-9EF4-98ED9D6056E3}" type="presParOf" srcId="{8D544143-C50F-4653-BEA0-449B4D75817D}" destId="{48AB848B-17A9-42C7-B06B-929F3564975F}" srcOrd="1" destOrd="0" presId="urn:microsoft.com/office/officeart/2005/8/layout/orgChart1"/>
    <dgm:cxn modelId="{628DB8A5-C546-47D7-A6CC-81D3792211F4}" type="presParOf" srcId="{48AB848B-17A9-42C7-B06B-929F3564975F}" destId="{FD7CDD86-5824-4F8C-81D2-680B4BF25314}" srcOrd="0" destOrd="0" presId="urn:microsoft.com/office/officeart/2005/8/layout/orgChart1"/>
    <dgm:cxn modelId="{7EC8E540-1C46-4F86-8223-CD0DF4343997}" type="presParOf" srcId="{FD7CDD86-5824-4F8C-81D2-680B4BF25314}" destId="{A557FA1B-039C-4F1A-ACB1-19EAC139D5C4}" srcOrd="0" destOrd="0" presId="urn:microsoft.com/office/officeart/2005/8/layout/orgChart1"/>
    <dgm:cxn modelId="{2CCB6999-3BF0-408E-8425-7BC032F240DF}" type="presParOf" srcId="{FD7CDD86-5824-4F8C-81D2-680B4BF25314}" destId="{CCCA1D20-35CB-4C58-93AA-E4A4888FE7B7}" srcOrd="1" destOrd="0" presId="urn:microsoft.com/office/officeart/2005/8/layout/orgChart1"/>
    <dgm:cxn modelId="{6EB8E27B-3B2C-4A32-B305-B3F3273E0E08}" type="presParOf" srcId="{48AB848B-17A9-42C7-B06B-929F3564975F}" destId="{466B0789-8F51-4D76-9885-2C1E446CD990}" srcOrd="1" destOrd="0" presId="urn:microsoft.com/office/officeart/2005/8/layout/orgChart1"/>
    <dgm:cxn modelId="{DC95E2EF-5FC0-40ED-B6FB-0B57EC9469A3}" type="presParOf" srcId="{466B0789-8F51-4D76-9885-2C1E446CD990}" destId="{BE68CEF7-A6F9-4B89-88C8-B156919A5F5E}" srcOrd="0" destOrd="0" presId="urn:microsoft.com/office/officeart/2005/8/layout/orgChart1"/>
    <dgm:cxn modelId="{C45CFE19-D1D2-4806-881F-58AA77D74CB4}" type="presParOf" srcId="{466B0789-8F51-4D76-9885-2C1E446CD990}" destId="{5022BFB8-EEC5-42D5-86CF-C11973E89590}" srcOrd="1" destOrd="0" presId="urn:microsoft.com/office/officeart/2005/8/layout/orgChart1"/>
    <dgm:cxn modelId="{2D7A4286-718E-46E6-BC13-F57CC78956A0}" type="presParOf" srcId="{5022BFB8-EEC5-42D5-86CF-C11973E89590}" destId="{FE56E9B3-4E07-4E76-B75D-F11013640B87}" srcOrd="0" destOrd="0" presId="urn:microsoft.com/office/officeart/2005/8/layout/orgChart1"/>
    <dgm:cxn modelId="{D499CE97-5B3F-432F-B75E-62770BE06681}" type="presParOf" srcId="{FE56E9B3-4E07-4E76-B75D-F11013640B87}" destId="{42FC482B-834D-4290-8569-597B8D82D3FE}" srcOrd="0" destOrd="0" presId="urn:microsoft.com/office/officeart/2005/8/layout/orgChart1"/>
    <dgm:cxn modelId="{DA59008F-ED9D-4134-ABC3-C45EB023F5BA}" type="presParOf" srcId="{FE56E9B3-4E07-4E76-B75D-F11013640B87}" destId="{E5CBF5F8-7AEC-4FA9-84B7-A453090E8626}" srcOrd="1" destOrd="0" presId="urn:microsoft.com/office/officeart/2005/8/layout/orgChart1"/>
    <dgm:cxn modelId="{BC10B037-F0BC-4066-9988-C3282D416D9A}" type="presParOf" srcId="{5022BFB8-EEC5-42D5-86CF-C11973E89590}" destId="{6D3F5ABD-74F3-4F65-A52A-A07B4DD5C694}" srcOrd="1" destOrd="0" presId="urn:microsoft.com/office/officeart/2005/8/layout/orgChart1"/>
    <dgm:cxn modelId="{E50B960C-DF16-485C-8716-350C54A38EA6}" type="presParOf" srcId="{5022BFB8-EEC5-42D5-86CF-C11973E89590}" destId="{3D543267-7390-4229-8B3A-768B5EC7126F}" srcOrd="2" destOrd="0" presId="urn:microsoft.com/office/officeart/2005/8/layout/orgChart1"/>
    <dgm:cxn modelId="{22496EE9-2A0C-437A-8212-4860C0CC1711}" type="presParOf" srcId="{466B0789-8F51-4D76-9885-2C1E446CD990}" destId="{DB42E70E-A98D-4E07-95C1-D87B6956FA03}" srcOrd="2" destOrd="0" presId="urn:microsoft.com/office/officeart/2005/8/layout/orgChart1"/>
    <dgm:cxn modelId="{847596B1-2229-4AF3-8AFD-F7B5E9ABED02}" type="presParOf" srcId="{466B0789-8F51-4D76-9885-2C1E446CD990}" destId="{6D77AA3B-8571-4C61-A761-1970F3F6BE76}" srcOrd="3" destOrd="0" presId="urn:microsoft.com/office/officeart/2005/8/layout/orgChart1"/>
    <dgm:cxn modelId="{EA82D45D-EB13-44E5-A214-7ECE0DCDCAEC}" type="presParOf" srcId="{6D77AA3B-8571-4C61-A761-1970F3F6BE76}" destId="{A017CFA6-ADD0-4FB2-B305-3E8C473695A8}" srcOrd="0" destOrd="0" presId="urn:microsoft.com/office/officeart/2005/8/layout/orgChart1"/>
    <dgm:cxn modelId="{9382ED6A-E412-4E4E-921C-735B2B36331D}" type="presParOf" srcId="{A017CFA6-ADD0-4FB2-B305-3E8C473695A8}" destId="{F961C831-2CC1-4120-AA64-21F513166E9C}" srcOrd="0" destOrd="0" presId="urn:microsoft.com/office/officeart/2005/8/layout/orgChart1"/>
    <dgm:cxn modelId="{46A9B7FE-5537-45AB-B6C4-C7DABBA9BF15}" type="presParOf" srcId="{A017CFA6-ADD0-4FB2-B305-3E8C473695A8}" destId="{99551F1F-C21E-402E-8E00-67F6BAC8DD30}" srcOrd="1" destOrd="0" presId="urn:microsoft.com/office/officeart/2005/8/layout/orgChart1"/>
    <dgm:cxn modelId="{969C9863-DBDB-49D9-A944-DAFA7CAA91E0}" type="presParOf" srcId="{6D77AA3B-8571-4C61-A761-1970F3F6BE76}" destId="{CE403C91-CB9F-43DE-847A-8ED7676AF963}" srcOrd="1" destOrd="0" presId="urn:microsoft.com/office/officeart/2005/8/layout/orgChart1"/>
    <dgm:cxn modelId="{634FE9AF-BFBE-4AA1-817A-320BE8549D35}" type="presParOf" srcId="{6D77AA3B-8571-4C61-A761-1970F3F6BE76}" destId="{445822D6-8825-42BE-A610-4B2939C45063}" srcOrd="2" destOrd="0" presId="urn:microsoft.com/office/officeart/2005/8/layout/orgChart1"/>
    <dgm:cxn modelId="{60706905-59B2-4977-A8D3-69882227A1DC}" type="presParOf" srcId="{466B0789-8F51-4D76-9885-2C1E446CD990}" destId="{8C022A7E-F39A-4D78-B791-32F27A347397}" srcOrd="4" destOrd="0" presId="urn:microsoft.com/office/officeart/2005/8/layout/orgChart1"/>
    <dgm:cxn modelId="{74D7FDC2-6AFC-4871-B94B-4E092C3E0837}" type="presParOf" srcId="{466B0789-8F51-4D76-9885-2C1E446CD990}" destId="{1B5E93AE-6C44-4F5A-A823-9A98C18033A3}" srcOrd="5" destOrd="0" presId="urn:microsoft.com/office/officeart/2005/8/layout/orgChart1"/>
    <dgm:cxn modelId="{53DA2593-E037-4D9F-8DEC-A96770612963}" type="presParOf" srcId="{1B5E93AE-6C44-4F5A-A823-9A98C18033A3}" destId="{BDE0A7B6-1715-4951-B026-EE0A3E69F016}" srcOrd="0" destOrd="0" presId="urn:microsoft.com/office/officeart/2005/8/layout/orgChart1"/>
    <dgm:cxn modelId="{8D03D6A5-F7F5-4B71-AA53-8E71753C9F2F}" type="presParOf" srcId="{BDE0A7B6-1715-4951-B026-EE0A3E69F016}" destId="{EC3DD51C-D5E1-4419-A048-E6039F195181}" srcOrd="0" destOrd="0" presId="urn:microsoft.com/office/officeart/2005/8/layout/orgChart1"/>
    <dgm:cxn modelId="{2B7CFBAF-B17F-403E-9A50-36E0F9A2F14E}" type="presParOf" srcId="{BDE0A7B6-1715-4951-B026-EE0A3E69F016}" destId="{EAA8C10A-6B0C-4B38-9242-8CA7804CC471}" srcOrd="1" destOrd="0" presId="urn:microsoft.com/office/officeart/2005/8/layout/orgChart1"/>
    <dgm:cxn modelId="{CE632878-1DB8-422C-A413-EF519AD84682}" type="presParOf" srcId="{1B5E93AE-6C44-4F5A-A823-9A98C18033A3}" destId="{7C5E39AF-8720-4085-8E10-6242E46F0494}" srcOrd="1" destOrd="0" presId="urn:microsoft.com/office/officeart/2005/8/layout/orgChart1"/>
    <dgm:cxn modelId="{587CD8DF-70E6-494C-B879-0D4D5A1FD67F}" type="presParOf" srcId="{1B5E93AE-6C44-4F5A-A823-9A98C18033A3}" destId="{DAD66C84-9A11-4974-A238-8D0C7FD3A60B}" srcOrd="2" destOrd="0" presId="urn:microsoft.com/office/officeart/2005/8/layout/orgChart1"/>
    <dgm:cxn modelId="{EEAB3862-A943-43DB-AC85-7FDBF167053B}" type="presParOf" srcId="{48AB848B-17A9-42C7-B06B-929F3564975F}" destId="{D8741BF6-51F9-42FA-9B82-506E3A796BE5}" srcOrd="2" destOrd="0" presId="urn:microsoft.com/office/officeart/2005/8/layout/orgChart1"/>
    <dgm:cxn modelId="{8AB148B9-2DE4-4A55-8BF0-1AAF89060E76}" type="presParOf" srcId="{9001B30D-0CC5-456B-A735-5CC3A10A04C5}" destId="{4A29CEB7-0CCC-4954-AB2D-14F3867FC043}" srcOrd="2" destOrd="0" presId="urn:microsoft.com/office/officeart/2005/8/layout/orgChart1"/>
    <dgm:cxn modelId="{6DDB66C5-B5DB-4B8E-8BC8-D3345F552E0E}" type="presParOf" srcId="{72D0864F-72BB-454B-A96E-A2DA65C80EC8}" destId="{AEB39002-F87E-4582-B2D1-AAEC6C49D3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78988-E5E5-49AB-9DFF-8EE1267877C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BD7A5-32C2-4CB0-9DA7-6CC1D6033537}">
      <dgm:prSet phldrT="[Text]" custT="1"/>
      <dgm:spPr/>
      <dgm:t>
        <a:bodyPr/>
        <a:lstStyle/>
        <a:p>
          <a:r>
            <a:rPr lang="en-US" sz="2800" b="1" dirty="0" smtClean="0"/>
            <a:t>Herod the Great</a:t>
          </a:r>
          <a:endParaRPr lang="en-US" sz="2800" b="1" dirty="0"/>
        </a:p>
      </dgm:t>
    </dgm:pt>
    <dgm:pt modelId="{97C7A29A-E7E6-48D7-8C50-9E023F178B73}" type="parTrans" cxnId="{14BFD9D3-6502-43A6-9A88-D6854477A3D1}">
      <dgm:prSet/>
      <dgm:spPr/>
      <dgm:t>
        <a:bodyPr/>
        <a:lstStyle/>
        <a:p>
          <a:endParaRPr lang="en-US"/>
        </a:p>
      </dgm:t>
    </dgm:pt>
    <dgm:pt modelId="{53E90A16-F05E-40C1-A6E2-AF5B0926F54E}" type="sibTrans" cxnId="{14BFD9D3-6502-43A6-9A88-D6854477A3D1}">
      <dgm:prSet/>
      <dgm:spPr/>
      <dgm:t>
        <a:bodyPr/>
        <a:lstStyle/>
        <a:p>
          <a:endParaRPr lang="en-US"/>
        </a:p>
      </dgm:t>
    </dgm:pt>
    <dgm:pt modelId="{9F65AF03-EDB0-440E-928D-AE22AB506BBD}">
      <dgm:prSet phldrT="[Text]"/>
      <dgm:spPr/>
      <dgm:t>
        <a:bodyPr/>
        <a:lstStyle/>
        <a:p>
          <a:r>
            <a:rPr lang="en-US" b="1" dirty="0" err="1" smtClean="0"/>
            <a:t>Archelaus</a:t>
          </a:r>
          <a:endParaRPr lang="en-US" b="1" dirty="0"/>
        </a:p>
      </dgm:t>
    </dgm:pt>
    <dgm:pt modelId="{0E5C02E0-0974-4EFF-8D1C-8D1500AD0940}" type="parTrans" cxnId="{30B767BE-1145-48B8-8596-68A644D3DB76}">
      <dgm:prSet/>
      <dgm:spPr/>
      <dgm:t>
        <a:bodyPr/>
        <a:lstStyle/>
        <a:p>
          <a:endParaRPr lang="en-US"/>
        </a:p>
      </dgm:t>
    </dgm:pt>
    <dgm:pt modelId="{4B53FAE8-0F84-4496-8EDF-CDF68C905572}" type="sibTrans" cxnId="{30B767BE-1145-48B8-8596-68A644D3DB76}">
      <dgm:prSet/>
      <dgm:spPr/>
      <dgm:t>
        <a:bodyPr/>
        <a:lstStyle/>
        <a:p>
          <a:endParaRPr lang="en-US"/>
        </a:p>
      </dgm:t>
    </dgm:pt>
    <dgm:pt modelId="{7F11F91D-895E-4867-9744-627E3FD4611C}">
      <dgm:prSet phldrT="[Text]"/>
      <dgm:spPr/>
      <dgm:t>
        <a:bodyPr/>
        <a:lstStyle/>
        <a:p>
          <a:r>
            <a:rPr lang="en-US" b="1" dirty="0" smtClean="0"/>
            <a:t>Antipas</a:t>
          </a:r>
          <a:endParaRPr lang="en-US" b="1" dirty="0"/>
        </a:p>
      </dgm:t>
    </dgm:pt>
    <dgm:pt modelId="{3464BAB3-942B-4957-B708-11E2517F146E}" type="parTrans" cxnId="{4B86447C-FD46-4433-B49D-FC8C1BB295E7}">
      <dgm:prSet/>
      <dgm:spPr/>
      <dgm:t>
        <a:bodyPr/>
        <a:lstStyle/>
        <a:p>
          <a:endParaRPr lang="en-US"/>
        </a:p>
      </dgm:t>
    </dgm:pt>
    <dgm:pt modelId="{AF8B55E8-50B0-42D1-AF46-A25488F1E39D}" type="sibTrans" cxnId="{4B86447C-FD46-4433-B49D-FC8C1BB295E7}">
      <dgm:prSet/>
      <dgm:spPr/>
      <dgm:t>
        <a:bodyPr/>
        <a:lstStyle/>
        <a:p>
          <a:endParaRPr lang="en-US"/>
        </a:p>
      </dgm:t>
    </dgm:pt>
    <dgm:pt modelId="{5B770907-8A84-4682-A548-C9453D987386}">
      <dgm:prSet phldrT="[Text]"/>
      <dgm:spPr/>
      <dgm:t>
        <a:bodyPr/>
        <a:lstStyle/>
        <a:p>
          <a:r>
            <a:rPr lang="en-US" b="1" dirty="0" smtClean="0"/>
            <a:t>Philip</a:t>
          </a:r>
          <a:endParaRPr lang="en-US" b="1" dirty="0"/>
        </a:p>
      </dgm:t>
    </dgm:pt>
    <dgm:pt modelId="{55F403F8-4F37-433C-BB0F-787FB5D448CC}" type="parTrans" cxnId="{5E7D75D4-3972-4A2B-97C8-0E18344603E8}">
      <dgm:prSet/>
      <dgm:spPr/>
      <dgm:t>
        <a:bodyPr/>
        <a:lstStyle/>
        <a:p>
          <a:endParaRPr lang="en-US"/>
        </a:p>
      </dgm:t>
    </dgm:pt>
    <dgm:pt modelId="{10FC1CE1-C3DE-4865-BA70-9B2D11EF096D}" type="sibTrans" cxnId="{5E7D75D4-3972-4A2B-97C8-0E18344603E8}">
      <dgm:prSet/>
      <dgm:spPr/>
      <dgm:t>
        <a:bodyPr/>
        <a:lstStyle/>
        <a:p>
          <a:endParaRPr lang="en-US"/>
        </a:p>
      </dgm:t>
    </dgm:pt>
    <dgm:pt modelId="{43D18883-F49A-4E0C-A3BE-2CCCD6DAC789}">
      <dgm:prSet/>
      <dgm:spPr/>
      <dgm:t>
        <a:bodyPr/>
        <a:lstStyle/>
        <a:p>
          <a:r>
            <a:rPr lang="en-US" b="1" dirty="0" err="1" smtClean="0"/>
            <a:t>Aristobulus</a:t>
          </a:r>
          <a:endParaRPr lang="en-US" b="1" dirty="0"/>
        </a:p>
      </dgm:t>
    </dgm:pt>
    <dgm:pt modelId="{B9F83027-E704-45BA-935A-CA6ABB750782}" type="parTrans" cxnId="{16BD3819-8F2F-419C-9F69-56A9513A9963}">
      <dgm:prSet/>
      <dgm:spPr/>
      <dgm:t>
        <a:bodyPr/>
        <a:lstStyle/>
        <a:p>
          <a:endParaRPr lang="en-US"/>
        </a:p>
      </dgm:t>
    </dgm:pt>
    <dgm:pt modelId="{B38D67BB-8E48-476F-B4FF-D961645EF078}" type="sibTrans" cxnId="{16BD3819-8F2F-419C-9F69-56A9513A9963}">
      <dgm:prSet/>
      <dgm:spPr/>
      <dgm:t>
        <a:bodyPr/>
        <a:lstStyle/>
        <a:p>
          <a:endParaRPr lang="en-US"/>
        </a:p>
      </dgm:t>
    </dgm:pt>
    <dgm:pt modelId="{FDF5C1A6-FB93-4610-B29A-6CD9B55126F5}">
      <dgm:prSet/>
      <dgm:spPr/>
      <dgm:t>
        <a:bodyPr/>
        <a:lstStyle/>
        <a:p>
          <a:endParaRPr lang="en-US" b="1" dirty="0"/>
        </a:p>
      </dgm:t>
    </dgm:pt>
    <dgm:pt modelId="{3029FB5E-A24F-4B1A-ADE1-4983AB1F226A}" type="parTrans" cxnId="{8CAC612A-B548-4DA9-8D38-B2C720B59F16}">
      <dgm:prSet/>
      <dgm:spPr/>
      <dgm:t>
        <a:bodyPr/>
        <a:lstStyle/>
        <a:p>
          <a:endParaRPr lang="en-US"/>
        </a:p>
      </dgm:t>
    </dgm:pt>
    <dgm:pt modelId="{47728696-2AA8-42BD-870B-80C1DDB3023E}" type="sibTrans" cxnId="{8CAC612A-B548-4DA9-8D38-B2C720B59F16}">
      <dgm:prSet/>
      <dgm:spPr/>
      <dgm:t>
        <a:bodyPr/>
        <a:lstStyle/>
        <a:p>
          <a:endParaRPr lang="en-US"/>
        </a:p>
      </dgm:t>
    </dgm:pt>
    <dgm:pt modelId="{3A108D8C-1525-4481-BAC5-16E2FA71D3DC}">
      <dgm:prSet/>
      <dgm:spPr/>
      <dgm:t>
        <a:bodyPr/>
        <a:lstStyle/>
        <a:p>
          <a:endParaRPr lang="en-US" b="1" dirty="0"/>
        </a:p>
      </dgm:t>
    </dgm:pt>
    <dgm:pt modelId="{2E2298C2-525E-40DF-9FAB-F0247C59F39D}" type="sibTrans" cxnId="{6F3FE9DC-0315-41BA-A556-C4F85C12F57B}">
      <dgm:prSet/>
      <dgm:spPr/>
      <dgm:t>
        <a:bodyPr/>
        <a:lstStyle/>
        <a:p>
          <a:endParaRPr lang="en-US"/>
        </a:p>
      </dgm:t>
    </dgm:pt>
    <dgm:pt modelId="{C5014F7A-FD8F-439C-A23C-0B8E5AE14B31}" type="parTrans" cxnId="{6F3FE9DC-0315-41BA-A556-C4F85C12F57B}">
      <dgm:prSet/>
      <dgm:spPr/>
      <dgm:t>
        <a:bodyPr/>
        <a:lstStyle/>
        <a:p>
          <a:endParaRPr lang="en-US"/>
        </a:p>
      </dgm:t>
    </dgm:pt>
    <dgm:pt modelId="{8EFA1744-25C7-48C4-8722-DE1ED54BF241}">
      <dgm:prSet/>
      <dgm:spPr/>
      <dgm:t>
        <a:bodyPr/>
        <a:lstStyle/>
        <a:p>
          <a:endParaRPr lang="en-US" b="1" dirty="0"/>
        </a:p>
      </dgm:t>
    </dgm:pt>
    <dgm:pt modelId="{319AAB1F-FD83-489D-9A13-B9514DBEBCD5}" type="parTrans" cxnId="{93604D6E-6CC9-4507-82B3-D205CF715FA6}">
      <dgm:prSet/>
      <dgm:spPr/>
      <dgm:t>
        <a:bodyPr/>
        <a:lstStyle/>
        <a:p>
          <a:endParaRPr lang="en-US"/>
        </a:p>
      </dgm:t>
    </dgm:pt>
    <dgm:pt modelId="{4F417369-A17B-496B-B7CC-9715A5769C8B}" type="sibTrans" cxnId="{93604D6E-6CC9-4507-82B3-D205CF715FA6}">
      <dgm:prSet/>
      <dgm:spPr/>
      <dgm:t>
        <a:bodyPr/>
        <a:lstStyle/>
        <a:p>
          <a:endParaRPr lang="en-US"/>
        </a:p>
      </dgm:t>
    </dgm:pt>
    <dgm:pt modelId="{21045681-229E-4A8A-9E81-F3C2DCFED5FF}">
      <dgm:prSet/>
      <dgm:spPr/>
      <dgm:t>
        <a:bodyPr/>
        <a:lstStyle/>
        <a:p>
          <a:endParaRPr lang="en-US" b="1" dirty="0"/>
        </a:p>
      </dgm:t>
    </dgm:pt>
    <dgm:pt modelId="{99E2E0DA-D25F-429F-A57F-C63446DF698C}" type="parTrans" cxnId="{AC24C559-D706-4F94-AF70-1F0BDA693BB4}">
      <dgm:prSet/>
      <dgm:spPr/>
      <dgm:t>
        <a:bodyPr/>
        <a:lstStyle/>
        <a:p>
          <a:endParaRPr lang="en-US"/>
        </a:p>
      </dgm:t>
    </dgm:pt>
    <dgm:pt modelId="{4F9747C7-092D-456C-BFE4-782F9CA4E07C}" type="sibTrans" cxnId="{AC24C559-D706-4F94-AF70-1F0BDA693BB4}">
      <dgm:prSet/>
      <dgm:spPr/>
      <dgm:t>
        <a:bodyPr/>
        <a:lstStyle/>
        <a:p>
          <a:endParaRPr lang="en-US"/>
        </a:p>
      </dgm:t>
    </dgm:pt>
    <dgm:pt modelId="{652051AC-3267-4DA1-85EC-7D4D553E7D71}" type="pres">
      <dgm:prSet presAssocID="{FB878988-E5E5-49AB-9DFF-8EE126787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0864F-72BB-454B-A96E-A2DA65C80EC8}" type="pres">
      <dgm:prSet presAssocID="{9D7BD7A5-32C2-4CB0-9DA7-6CC1D6033537}" presName="hierRoot1" presStyleCnt="0">
        <dgm:presLayoutVars>
          <dgm:hierBranch val="init"/>
        </dgm:presLayoutVars>
      </dgm:prSet>
      <dgm:spPr/>
    </dgm:pt>
    <dgm:pt modelId="{F598F75B-78E6-41BB-BA28-A1E0BBC7E136}" type="pres">
      <dgm:prSet presAssocID="{9D7BD7A5-32C2-4CB0-9DA7-6CC1D6033537}" presName="rootComposite1" presStyleCnt="0"/>
      <dgm:spPr/>
    </dgm:pt>
    <dgm:pt modelId="{9228F56D-14F1-46A1-8969-595574C771F5}" type="pres">
      <dgm:prSet presAssocID="{9D7BD7A5-32C2-4CB0-9DA7-6CC1D60335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706E4-40A2-460B-8BCC-307F0BF7E64D}" type="pres">
      <dgm:prSet presAssocID="{9D7BD7A5-32C2-4CB0-9DA7-6CC1D60335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0D5BF-5F9A-4640-96EC-CB97799F4F95}" type="pres">
      <dgm:prSet presAssocID="{9D7BD7A5-32C2-4CB0-9DA7-6CC1D6033537}" presName="hierChild2" presStyleCnt="0"/>
      <dgm:spPr/>
    </dgm:pt>
    <dgm:pt modelId="{AF467E4D-4794-464A-9875-058F88FF9D9E}" type="pres">
      <dgm:prSet presAssocID="{0E5C02E0-0974-4EFF-8D1C-8D1500AD09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4687C1D-DBDF-4ABC-99A9-55621A2E097C}" type="pres">
      <dgm:prSet presAssocID="{9F65AF03-EDB0-440E-928D-AE22AB506BBD}" presName="hierRoot2" presStyleCnt="0">
        <dgm:presLayoutVars>
          <dgm:hierBranch val="init"/>
        </dgm:presLayoutVars>
      </dgm:prSet>
      <dgm:spPr/>
    </dgm:pt>
    <dgm:pt modelId="{FA2CAC71-7698-45DC-A7E6-458248963E53}" type="pres">
      <dgm:prSet presAssocID="{9F65AF03-EDB0-440E-928D-AE22AB506BBD}" presName="rootComposite" presStyleCnt="0"/>
      <dgm:spPr/>
    </dgm:pt>
    <dgm:pt modelId="{6FA6EA78-1C67-4BD0-84B6-C7F9997F91FD}" type="pres">
      <dgm:prSet presAssocID="{9F65AF03-EDB0-440E-928D-AE22AB506B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64BDD-D912-4363-BB17-4C6BB9726C0B}" type="pres">
      <dgm:prSet presAssocID="{9F65AF03-EDB0-440E-928D-AE22AB506BB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412AA7F-7396-4DFC-A14C-AD3E8E8AACBE}" type="pres">
      <dgm:prSet presAssocID="{9F65AF03-EDB0-440E-928D-AE22AB506BBD}" presName="hierChild4" presStyleCnt="0"/>
      <dgm:spPr/>
    </dgm:pt>
    <dgm:pt modelId="{3F88E26C-3F10-4087-A611-78CFF8DF990A}" type="pres">
      <dgm:prSet presAssocID="{9F65AF03-EDB0-440E-928D-AE22AB506BBD}" presName="hierChild5" presStyleCnt="0"/>
      <dgm:spPr/>
    </dgm:pt>
    <dgm:pt modelId="{EFC69EBA-A211-4035-BA7C-9476D0BA7A16}" type="pres">
      <dgm:prSet presAssocID="{3464BAB3-942B-4957-B708-11E2517F14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D1BBD0-4B35-4DEF-A95B-2AC41404BAB1}" type="pres">
      <dgm:prSet presAssocID="{7F11F91D-895E-4867-9744-627E3FD4611C}" presName="hierRoot2" presStyleCnt="0">
        <dgm:presLayoutVars>
          <dgm:hierBranch val="init"/>
        </dgm:presLayoutVars>
      </dgm:prSet>
      <dgm:spPr/>
    </dgm:pt>
    <dgm:pt modelId="{8FD4EE86-819E-4A22-BA82-362E963A2E24}" type="pres">
      <dgm:prSet presAssocID="{7F11F91D-895E-4867-9744-627E3FD4611C}" presName="rootComposite" presStyleCnt="0"/>
      <dgm:spPr/>
    </dgm:pt>
    <dgm:pt modelId="{02DAF9B7-45B7-4BB0-8E2B-8486C878DF8E}" type="pres">
      <dgm:prSet presAssocID="{7F11F91D-895E-4867-9744-627E3FD4611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2110E-A8BD-4A17-A40C-481053F5DF15}" type="pres">
      <dgm:prSet presAssocID="{7F11F91D-895E-4867-9744-627E3FD4611C}" presName="rootConnector" presStyleLbl="node2" presStyleIdx="1" presStyleCnt="4"/>
      <dgm:spPr/>
      <dgm:t>
        <a:bodyPr/>
        <a:lstStyle/>
        <a:p>
          <a:endParaRPr lang="en-US"/>
        </a:p>
      </dgm:t>
    </dgm:pt>
    <dgm:pt modelId="{98FC429B-643C-44FA-8A42-18E38CE237CB}" type="pres">
      <dgm:prSet presAssocID="{7F11F91D-895E-4867-9744-627E3FD4611C}" presName="hierChild4" presStyleCnt="0"/>
      <dgm:spPr/>
    </dgm:pt>
    <dgm:pt modelId="{A2BAA466-3F9C-42D3-B3DC-B0F58A72B116}" type="pres">
      <dgm:prSet presAssocID="{7F11F91D-895E-4867-9744-627E3FD4611C}" presName="hierChild5" presStyleCnt="0"/>
      <dgm:spPr/>
    </dgm:pt>
    <dgm:pt modelId="{242609F9-6002-4901-A4F0-E37D440A8821}" type="pres">
      <dgm:prSet presAssocID="{55F403F8-4F37-433C-BB0F-787FB5D448C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D6128E4-A601-407A-9810-8B2DCB2F3039}" type="pres">
      <dgm:prSet presAssocID="{5B770907-8A84-4682-A548-C9453D987386}" presName="hierRoot2" presStyleCnt="0">
        <dgm:presLayoutVars>
          <dgm:hierBranch val="init"/>
        </dgm:presLayoutVars>
      </dgm:prSet>
      <dgm:spPr/>
    </dgm:pt>
    <dgm:pt modelId="{C40A0DEA-EA2C-4039-BF94-D27EAD87F50A}" type="pres">
      <dgm:prSet presAssocID="{5B770907-8A84-4682-A548-C9453D987386}" presName="rootComposite" presStyleCnt="0"/>
      <dgm:spPr/>
    </dgm:pt>
    <dgm:pt modelId="{B73656A1-C973-42C2-B859-B786864B4F77}" type="pres">
      <dgm:prSet presAssocID="{5B770907-8A84-4682-A548-C9453D9873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5B896-418C-4B33-AE97-A3D479A3CA8A}" type="pres">
      <dgm:prSet presAssocID="{5B770907-8A84-4682-A548-C9453D987386}" presName="rootConnector" presStyleLbl="node2" presStyleIdx="2" presStyleCnt="4"/>
      <dgm:spPr/>
      <dgm:t>
        <a:bodyPr/>
        <a:lstStyle/>
        <a:p>
          <a:endParaRPr lang="en-US"/>
        </a:p>
      </dgm:t>
    </dgm:pt>
    <dgm:pt modelId="{8AFE0453-0A01-4731-B902-383ED7685F9C}" type="pres">
      <dgm:prSet presAssocID="{5B770907-8A84-4682-A548-C9453D987386}" presName="hierChild4" presStyleCnt="0"/>
      <dgm:spPr/>
    </dgm:pt>
    <dgm:pt modelId="{8B8D3236-D938-45C8-8901-56DB4EEF3902}" type="pres">
      <dgm:prSet presAssocID="{5B770907-8A84-4682-A548-C9453D987386}" presName="hierChild5" presStyleCnt="0"/>
      <dgm:spPr/>
    </dgm:pt>
    <dgm:pt modelId="{C308AA6B-F603-480E-8873-34DC80F7219D}" type="pres">
      <dgm:prSet presAssocID="{B9F83027-E704-45BA-935A-CA6ABB75078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001B30D-0CC5-456B-A735-5CC3A10A04C5}" type="pres">
      <dgm:prSet presAssocID="{43D18883-F49A-4E0C-A3BE-2CCCD6DAC789}" presName="hierRoot2" presStyleCnt="0">
        <dgm:presLayoutVars>
          <dgm:hierBranch val="init"/>
        </dgm:presLayoutVars>
      </dgm:prSet>
      <dgm:spPr/>
    </dgm:pt>
    <dgm:pt modelId="{5FA839E9-33AA-4930-8D0A-B41B6755CEFB}" type="pres">
      <dgm:prSet presAssocID="{43D18883-F49A-4E0C-A3BE-2CCCD6DAC789}" presName="rootComposite" presStyleCnt="0"/>
      <dgm:spPr/>
    </dgm:pt>
    <dgm:pt modelId="{12CFAEBD-806A-4200-9295-A744CD2A2C6C}" type="pres">
      <dgm:prSet presAssocID="{43D18883-F49A-4E0C-A3BE-2CCCD6DAC7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0F539-2657-4B8C-9902-AC98C801C141}" type="pres">
      <dgm:prSet presAssocID="{43D18883-F49A-4E0C-A3BE-2CCCD6DAC789}" presName="rootConnector" presStyleLbl="node2" presStyleIdx="3" presStyleCnt="4"/>
      <dgm:spPr/>
      <dgm:t>
        <a:bodyPr/>
        <a:lstStyle/>
        <a:p>
          <a:endParaRPr lang="en-US"/>
        </a:p>
      </dgm:t>
    </dgm:pt>
    <dgm:pt modelId="{8D544143-C50F-4653-BEA0-449B4D75817D}" type="pres">
      <dgm:prSet presAssocID="{43D18883-F49A-4E0C-A3BE-2CCCD6DAC789}" presName="hierChild4" presStyleCnt="0"/>
      <dgm:spPr/>
    </dgm:pt>
    <dgm:pt modelId="{C8C35284-7A6C-481E-A958-B17E13C0677C}" type="pres">
      <dgm:prSet presAssocID="{3029FB5E-A24F-4B1A-ADE1-4983AB1F226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8AB848B-17A9-42C7-B06B-929F3564975F}" type="pres">
      <dgm:prSet presAssocID="{FDF5C1A6-FB93-4610-B29A-6CD9B55126F5}" presName="hierRoot2" presStyleCnt="0">
        <dgm:presLayoutVars>
          <dgm:hierBranch val="init"/>
        </dgm:presLayoutVars>
      </dgm:prSet>
      <dgm:spPr/>
    </dgm:pt>
    <dgm:pt modelId="{FD7CDD86-5824-4F8C-81D2-680B4BF25314}" type="pres">
      <dgm:prSet presAssocID="{FDF5C1A6-FB93-4610-B29A-6CD9B55126F5}" presName="rootComposite" presStyleCnt="0"/>
      <dgm:spPr/>
    </dgm:pt>
    <dgm:pt modelId="{A557FA1B-039C-4F1A-ACB1-19EAC139D5C4}" type="pres">
      <dgm:prSet presAssocID="{FDF5C1A6-FB93-4610-B29A-6CD9B55126F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1D20-35CB-4C58-93AA-E4A4888FE7B7}" type="pres">
      <dgm:prSet presAssocID="{FDF5C1A6-FB93-4610-B29A-6CD9B55126F5}" presName="rootConnector" presStyleLbl="node3" presStyleIdx="0" presStyleCnt="1"/>
      <dgm:spPr/>
      <dgm:t>
        <a:bodyPr/>
        <a:lstStyle/>
        <a:p>
          <a:endParaRPr lang="en-US"/>
        </a:p>
      </dgm:t>
    </dgm:pt>
    <dgm:pt modelId="{466B0789-8F51-4D76-9885-2C1E446CD990}" type="pres">
      <dgm:prSet presAssocID="{FDF5C1A6-FB93-4610-B29A-6CD9B55126F5}" presName="hierChild4" presStyleCnt="0"/>
      <dgm:spPr/>
    </dgm:pt>
    <dgm:pt modelId="{BE68CEF7-A6F9-4B89-88C8-B156919A5F5E}" type="pres">
      <dgm:prSet presAssocID="{C5014F7A-FD8F-439C-A23C-0B8E5AE14B31}" presName="Name37" presStyleLbl="parChTrans1D4" presStyleIdx="0" presStyleCnt="3"/>
      <dgm:spPr/>
      <dgm:t>
        <a:bodyPr/>
        <a:lstStyle/>
        <a:p>
          <a:endParaRPr lang="en-US"/>
        </a:p>
      </dgm:t>
    </dgm:pt>
    <dgm:pt modelId="{5022BFB8-EEC5-42D5-86CF-C11973E89590}" type="pres">
      <dgm:prSet presAssocID="{3A108D8C-1525-4481-BAC5-16E2FA71D3DC}" presName="hierRoot2" presStyleCnt="0">
        <dgm:presLayoutVars>
          <dgm:hierBranch val="init"/>
        </dgm:presLayoutVars>
      </dgm:prSet>
      <dgm:spPr/>
    </dgm:pt>
    <dgm:pt modelId="{FE56E9B3-4E07-4E76-B75D-F11013640B87}" type="pres">
      <dgm:prSet presAssocID="{3A108D8C-1525-4481-BAC5-16E2FA71D3DC}" presName="rootComposite" presStyleCnt="0"/>
      <dgm:spPr/>
    </dgm:pt>
    <dgm:pt modelId="{42FC482B-834D-4290-8569-597B8D82D3FE}" type="pres">
      <dgm:prSet presAssocID="{3A108D8C-1525-4481-BAC5-16E2FA71D3D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BF5F8-7AEC-4FA9-84B7-A453090E8626}" type="pres">
      <dgm:prSet presAssocID="{3A108D8C-1525-4481-BAC5-16E2FA71D3DC}" presName="rootConnector" presStyleLbl="node4" presStyleIdx="0" presStyleCnt="3"/>
      <dgm:spPr/>
      <dgm:t>
        <a:bodyPr/>
        <a:lstStyle/>
        <a:p>
          <a:endParaRPr lang="en-US"/>
        </a:p>
      </dgm:t>
    </dgm:pt>
    <dgm:pt modelId="{6D3F5ABD-74F3-4F65-A52A-A07B4DD5C694}" type="pres">
      <dgm:prSet presAssocID="{3A108D8C-1525-4481-BAC5-16E2FA71D3DC}" presName="hierChild4" presStyleCnt="0"/>
      <dgm:spPr/>
    </dgm:pt>
    <dgm:pt modelId="{3D543267-7390-4229-8B3A-768B5EC7126F}" type="pres">
      <dgm:prSet presAssocID="{3A108D8C-1525-4481-BAC5-16E2FA71D3DC}" presName="hierChild5" presStyleCnt="0"/>
      <dgm:spPr/>
    </dgm:pt>
    <dgm:pt modelId="{DB42E70E-A98D-4E07-95C1-D87B6956FA03}" type="pres">
      <dgm:prSet presAssocID="{319AAB1F-FD83-489D-9A13-B9514DBEBCD5}" presName="Name37" presStyleLbl="parChTrans1D4" presStyleIdx="1" presStyleCnt="3"/>
      <dgm:spPr/>
      <dgm:t>
        <a:bodyPr/>
        <a:lstStyle/>
        <a:p>
          <a:endParaRPr lang="en-US"/>
        </a:p>
      </dgm:t>
    </dgm:pt>
    <dgm:pt modelId="{6D77AA3B-8571-4C61-A761-1970F3F6BE76}" type="pres">
      <dgm:prSet presAssocID="{8EFA1744-25C7-48C4-8722-DE1ED54BF241}" presName="hierRoot2" presStyleCnt="0">
        <dgm:presLayoutVars>
          <dgm:hierBranch val="init"/>
        </dgm:presLayoutVars>
      </dgm:prSet>
      <dgm:spPr/>
    </dgm:pt>
    <dgm:pt modelId="{A017CFA6-ADD0-4FB2-B305-3E8C473695A8}" type="pres">
      <dgm:prSet presAssocID="{8EFA1744-25C7-48C4-8722-DE1ED54BF241}" presName="rootComposite" presStyleCnt="0"/>
      <dgm:spPr/>
    </dgm:pt>
    <dgm:pt modelId="{F961C831-2CC1-4120-AA64-21F513166E9C}" type="pres">
      <dgm:prSet presAssocID="{8EFA1744-25C7-48C4-8722-DE1ED54BF24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51F1F-C21E-402E-8E00-67F6BAC8DD30}" type="pres">
      <dgm:prSet presAssocID="{8EFA1744-25C7-48C4-8722-DE1ED54BF241}" presName="rootConnector" presStyleLbl="node4" presStyleIdx="1" presStyleCnt="3"/>
      <dgm:spPr/>
      <dgm:t>
        <a:bodyPr/>
        <a:lstStyle/>
        <a:p>
          <a:endParaRPr lang="en-US"/>
        </a:p>
      </dgm:t>
    </dgm:pt>
    <dgm:pt modelId="{CE403C91-CB9F-43DE-847A-8ED7676AF963}" type="pres">
      <dgm:prSet presAssocID="{8EFA1744-25C7-48C4-8722-DE1ED54BF241}" presName="hierChild4" presStyleCnt="0"/>
      <dgm:spPr/>
    </dgm:pt>
    <dgm:pt modelId="{445822D6-8825-42BE-A610-4B2939C45063}" type="pres">
      <dgm:prSet presAssocID="{8EFA1744-25C7-48C4-8722-DE1ED54BF241}" presName="hierChild5" presStyleCnt="0"/>
      <dgm:spPr/>
    </dgm:pt>
    <dgm:pt modelId="{8C022A7E-F39A-4D78-B791-32F27A347397}" type="pres">
      <dgm:prSet presAssocID="{99E2E0DA-D25F-429F-A57F-C63446DF698C}" presName="Name37" presStyleLbl="parChTrans1D4" presStyleIdx="2" presStyleCnt="3"/>
      <dgm:spPr/>
      <dgm:t>
        <a:bodyPr/>
        <a:lstStyle/>
        <a:p>
          <a:endParaRPr lang="en-US"/>
        </a:p>
      </dgm:t>
    </dgm:pt>
    <dgm:pt modelId="{1B5E93AE-6C44-4F5A-A823-9A98C18033A3}" type="pres">
      <dgm:prSet presAssocID="{21045681-229E-4A8A-9E81-F3C2DCFED5FF}" presName="hierRoot2" presStyleCnt="0">
        <dgm:presLayoutVars>
          <dgm:hierBranch val="init"/>
        </dgm:presLayoutVars>
      </dgm:prSet>
      <dgm:spPr/>
    </dgm:pt>
    <dgm:pt modelId="{BDE0A7B6-1715-4951-B026-EE0A3E69F016}" type="pres">
      <dgm:prSet presAssocID="{21045681-229E-4A8A-9E81-F3C2DCFED5FF}" presName="rootComposite" presStyleCnt="0"/>
      <dgm:spPr/>
    </dgm:pt>
    <dgm:pt modelId="{EC3DD51C-D5E1-4419-A048-E6039F195181}" type="pres">
      <dgm:prSet presAssocID="{21045681-229E-4A8A-9E81-F3C2DCFED5F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C10A-6B0C-4B38-9242-8CA7804CC471}" type="pres">
      <dgm:prSet presAssocID="{21045681-229E-4A8A-9E81-F3C2DCFED5FF}" presName="rootConnector" presStyleLbl="node4" presStyleIdx="2" presStyleCnt="3"/>
      <dgm:spPr/>
      <dgm:t>
        <a:bodyPr/>
        <a:lstStyle/>
        <a:p>
          <a:endParaRPr lang="en-US"/>
        </a:p>
      </dgm:t>
    </dgm:pt>
    <dgm:pt modelId="{7C5E39AF-8720-4085-8E10-6242E46F0494}" type="pres">
      <dgm:prSet presAssocID="{21045681-229E-4A8A-9E81-F3C2DCFED5FF}" presName="hierChild4" presStyleCnt="0"/>
      <dgm:spPr/>
    </dgm:pt>
    <dgm:pt modelId="{DAD66C84-9A11-4974-A238-8D0C7FD3A60B}" type="pres">
      <dgm:prSet presAssocID="{21045681-229E-4A8A-9E81-F3C2DCFED5FF}" presName="hierChild5" presStyleCnt="0"/>
      <dgm:spPr/>
    </dgm:pt>
    <dgm:pt modelId="{D8741BF6-51F9-42FA-9B82-506E3A796BE5}" type="pres">
      <dgm:prSet presAssocID="{FDF5C1A6-FB93-4610-B29A-6CD9B55126F5}" presName="hierChild5" presStyleCnt="0"/>
      <dgm:spPr/>
    </dgm:pt>
    <dgm:pt modelId="{4A29CEB7-0CCC-4954-AB2D-14F3867FC043}" type="pres">
      <dgm:prSet presAssocID="{43D18883-F49A-4E0C-A3BE-2CCCD6DAC789}" presName="hierChild5" presStyleCnt="0"/>
      <dgm:spPr/>
    </dgm:pt>
    <dgm:pt modelId="{AEB39002-F87E-4582-B2D1-AAEC6C49D303}" type="pres">
      <dgm:prSet presAssocID="{9D7BD7A5-32C2-4CB0-9DA7-6CC1D6033537}" presName="hierChild3" presStyleCnt="0"/>
      <dgm:spPr/>
    </dgm:pt>
  </dgm:ptLst>
  <dgm:cxnLst>
    <dgm:cxn modelId="{52DFF479-407D-4169-ACA8-F6FAA366C80C}" type="presOf" srcId="{7F11F91D-895E-4867-9744-627E3FD4611C}" destId="{1F12110E-A8BD-4A17-A40C-481053F5DF15}" srcOrd="1" destOrd="0" presId="urn:microsoft.com/office/officeart/2005/8/layout/orgChart1"/>
    <dgm:cxn modelId="{3D47FEEF-C872-4AA1-B704-E5FF691F4336}" type="presOf" srcId="{9F65AF03-EDB0-440E-928D-AE22AB506BBD}" destId="{7DC64BDD-D912-4363-BB17-4C6BB9726C0B}" srcOrd="1" destOrd="0" presId="urn:microsoft.com/office/officeart/2005/8/layout/orgChart1"/>
    <dgm:cxn modelId="{4B86447C-FD46-4433-B49D-FC8C1BB295E7}" srcId="{9D7BD7A5-32C2-4CB0-9DA7-6CC1D6033537}" destId="{7F11F91D-895E-4867-9744-627E3FD4611C}" srcOrd="1" destOrd="0" parTransId="{3464BAB3-942B-4957-B708-11E2517F146E}" sibTransId="{AF8B55E8-50B0-42D1-AF46-A25488F1E39D}"/>
    <dgm:cxn modelId="{8CAC612A-B548-4DA9-8D38-B2C720B59F16}" srcId="{43D18883-F49A-4E0C-A3BE-2CCCD6DAC789}" destId="{FDF5C1A6-FB93-4610-B29A-6CD9B55126F5}" srcOrd="0" destOrd="0" parTransId="{3029FB5E-A24F-4B1A-ADE1-4983AB1F226A}" sibTransId="{47728696-2AA8-42BD-870B-80C1DDB3023E}"/>
    <dgm:cxn modelId="{E01D4424-B9E0-4E78-AF71-4D9C092F43A5}" type="presOf" srcId="{9F65AF03-EDB0-440E-928D-AE22AB506BBD}" destId="{6FA6EA78-1C67-4BD0-84B6-C7F9997F91FD}" srcOrd="0" destOrd="0" presId="urn:microsoft.com/office/officeart/2005/8/layout/orgChart1"/>
    <dgm:cxn modelId="{07B94670-7679-449C-BE07-AB2F2C36EF95}" type="presOf" srcId="{9D7BD7A5-32C2-4CB0-9DA7-6CC1D6033537}" destId="{572706E4-40A2-460B-8BCC-307F0BF7E64D}" srcOrd="1" destOrd="0" presId="urn:microsoft.com/office/officeart/2005/8/layout/orgChart1"/>
    <dgm:cxn modelId="{44D1B4EF-6CC4-4CD8-B75B-CACDD82ED048}" type="presOf" srcId="{FDF5C1A6-FB93-4610-B29A-6CD9B55126F5}" destId="{CCCA1D20-35CB-4C58-93AA-E4A4888FE7B7}" srcOrd="1" destOrd="0" presId="urn:microsoft.com/office/officeart/2005/8/layout/orgChart1"/>
    <dgm:cxn modelId="{9AEED8A3-58A8-4897-AA58-B4B718817515}" type="presOf" srcId="{21045681-229E-4A8A-9E81-F3C2DCFED5FF}" destId="{EAA8C10A-6B0C-4B38-9242-8CA7804CC471}" srcOrd="1" destOrd="0" presId="urn:microsoft.com/office/officeart/2005/8/layout/orgChart1"/>
    <dgm:cxn modelId="{AC24C559-D706-4F94-AF70-1F0BDA693BB4}" srcId="{FDF5C1A6-FB93-4610-B29A-6CD9B55126F5}" destId="{21045681-229E-4A8A-9E81-F3C2DCFED5FF}" srcOrd="2" destOrd="0" parTransId="{99E2E0DA-D25F-429F-A57F-C63446DF698C}" sibTransId="{4F9747C7-092D-456C-BFE4-782F9CA4E07C}"/>
    <dgm:cxn modelId="{9B5B297B-7111-4D07-9323-5F5359F8E840}" type="presOf" srcId="{C5014F7A-FD8F-439C-A23C-0B8E5AE14B31}" destId="{BE68CEF7-A6F9-4B89-88C8-B156919A5F5E}" srcOrd="0" destOrd="0" presId="urn:microsoft.com/office/officeart/2005/8/layout/orgChart1"/>
    <dgm:cxn modelId="{6F3FE9DC-0315-41BA-A556-C4F85C12F57B}" srcId="{FDF5C1A6-FB93-4610-B29A-6CD9B55126F5}" destId="{3A108D8C-1525-4481-BAC5-16E2FA71D3DC}" srcOrd="0" destOrd="0" parTransId="{C5014F7A-FD8F-439C-A23C-0B8E5AE14B31}" sibTransId="{2E2298C2-525E-40DF-9FAB-F0247C59F39D}"/>
    <dgm:cxn modelId="{5457CBA8-5056-4F14-96E7-8C0AF1E7361C}" type="presOf" srcId="{3A108D8C-1525-4481-BAC5-16E2FA71D3DC}" destId="{E5CBF5F8-7AEC-4FA9-84B7-A453090E8626}" srcOrd="1" destOrd="0" presId="urn:microsoft.com/office/officeart/2005/8/layout/orgChart1"/>
    <dgm:cxn modelId="{9C40608A-71A0-40C6-B738-1A00503EEAB3}" type="presOf" srcId="{319AAB1F-FD83-489D-9A13-B9514DBEBCD5}" destId="{DB42E70E-A98D-4E07-95C1-D87B6956FA03}" srcOrd="0" destOrd="0" presId="urn:microsoft.com/office/officeart/2005/8/layout/orgChart1"/>
    <dgm:cxn modelId="{93604D6E-6CC9-4507-82B3-D205CF715FA6}" srcId="{FDF5C1A6-FB93-4610-B29A-6CD9B55126F5}" destId="{8EFA1744-25C7-48C4-8722-DE1ED54BF241}" srcOrd="1" destOrd="0" parTransId="{319AAB1F-FD83-489D-9A13-B9514DBEBCD5}" sibTransId="{4F417369-A17B-496B-B7CC-9715A5769C8B}"/>
    <dgm:cxn modelId="{C59F3149-1127-450D-82D3-449D64AB00E6}" type="presOf" srcId="{3464BAB3-942B-4957-B708-11E2517F146E}" destId="{EFC69EBA-A211-4035-BA7C-9476D0BA7A16}" srcOrd="0" destOrd="0" presId="urn:microsoft.com/office/officeart/2005/8/layout/orgChart1"/>
    <dgm:cxn modelId="{5E7D75D4-3972-4A2B-97C8-0E18344603E8}" srcId="{9D7BD7A5-32C2-4CB0-9DA7-6CC1D6033537}" destId="{5B770907-8A84-4682-A548-C9453D987386}" srcOrd="2" destOrd="0" parTransId="{55F403F8-4F37-433C-BB0F-787FB5D448CC}" sibTransId="{10FC1CE1-C3DE-4865-BA70-9B2D11EF096D}"/>
    <dgm:cxn modelId="{E0EC1911-F05C-40DE-A1F2-4C9B633C13AC}" type="presOf" srcId="{43D18883-F49A-4E0C-A3BE-2CCCD6DAC789}" destId="{12CFAEBD-806A-4200-9295-A744CD2A2C6C}" srcOrd="0" destOrd="0" presId="urn:microsoft.com/office/officeart/2005/8/layout/orgChart1"/>
    <dgm:cxn modelId="{7A5E44C5-3035-48E4-92C2-D324365BAC41}" type="presOf" srcId="{FDF5C1A6-FB93-4610-B29A-6CD9B55126F5}" destId="{A557FA1B-039C-4F1A-ACB1-19EAC139D5C4}" srcOrd="0" destOrd="0" presId="urn:microsoft.com/office/officeart/2005/8/layout/orgChart1"/>
    <dgm:cxn modelId="{3298595A-84ED-4518-8662-0866257AADCB}" type="presOf" srcId="{8EFA1744-25C7-48C4-8722-DE1ED54BF241}" destId="{F961C831-2CC1-4120-AA64-21F513166E9C}" srcOrd="0" destOrd="0" presId="urn:microsoft.com/office/officeart/2005/8/layout/orgChart1"/>
    <dgm:cxn modelId="{101446B2-4547-43F0-818F-9019D799CC0D}" type="presOf" srcId="{5B770907-8A84-4682-A548-C9453D987386}" destId="{B73656A1-C973-42C2-B859-B786864B4F77}" srcOrd="0" destOrd="0" presId="urn:microsoft.com/office/officeart/2005/8/layout/orgChart1"/>
    <dgm:cxn modelId="{A20A7576-D970-44FB-8438-48B225E0196E}" type="presOf" srcId="{5B770907-8A84-4682-A548-C9453D987386}" destId="{E2F5B896-418C-4B33-AE97-A3D479A3CA8A}" srcOrd="1" destOrd="0" presId="urn:microsoft.com/office/officeart/2005/8/layout/orgChart1"/>
    <dgm:cxn modelId="{C3796A47-9B54-4DEC-B0D3-FF36C025CC66}" type="presOf" srcId="{3A108D8C-1525-4481-BAC5-16E2FA71D3DC}" destId="{42FC482B-834D-4290-8569-597B8D82D3FE}" srcOrd="0" destOrd="0" presId="urn:microsoft.com/office/officeart/2005/8/layout/orgChart1"/>
    <dgm:cxn modelId="{14BFD9D3-6502-43A6-9A88-D6854477A3D1}" srcId="{FB878988-E5E5-49AB-9DFF-8EE1267877C9}" destId="{9D7BD7A5-32C2-4CB0-9DA7-6CC1D6033537}" srcOrd="0" destOrd="0" parTransId="{97C7A29A-E7E6-48D7-8C50-9E023F178B73}" sibTransId="{53E90A16-F05E-40C1-A6E2-AF5B0926F54E}"/>
    <dgm:cxn modelId="{72F81CBD-8C65-4790-BF6B-F615916BC944}" type="presOf" srcId="{B9F83027-E704-45BA-935A-CA6ABB750782}" destId="{C308AA6B-F603-480E-8873-34DC80F7219D}" srcOrd="0" destOrd="0" presId="urn:microsoft.com/office/officeart/2005/8/layout/orgChart1"/>
    <dgm:cxn modelId="{2A69FE7B-7C10-4127-82AA-7BB84E800609}" type="presOf" srcId="{FB878988-E5E5-49AB-9DFF-8EE1267877C9}" destId="{652051AC-3267-4DA1-85EC-7D4D553E7D71}" srcOrd="0" destOrd="0" presId="urn:microsoft.com/office/officeart/2005/8/layout/orgChart1"/>
    <dgm:cxn modelId="{844D3476-C2A5-4C7A-8D16-4C71CD3D303D}" type="presOf" srcId="{7F11F91D-895E-4867-9744-627E3FD4611C}" destId="{02DAF9B7-45B7-4BB0-8E2B-8486C878DF8E}" srcOrd="0" destOrd="0" presId="urn:microsoft.com/office/officeart/2005/8/layout/orgChart1"/>
    <dgm:cxn modelId="{FACC35D9-835A-4D64-9174-AA51256ECB42}" type="presOf" srcId="{43D18883-F49A-4E0C-A3BE-2CCCD6DAC789}" destId="{B240F539-2657-4B8C-9902-AC98C801C141}" srcOrd="1" destOrd="0" presId="urn:microsoft.com/office/officeart/2005/8/layout/orgChart1"/>
    <dgm:cxn modelId="{5E1D0E79-20CB-4B07-B013-9FC8D2B0C7A7}" type="presOf" srcId="{55F403F8-4F37-433C-BB0F-787FB5D448CC}" destId="{242609F9-6002-4901-A4F0-E37D440A8821}" srcOrd="0" destOrd="0" presId="urn:microsoft.com/office/officeart/2005/8/layout/orgChart1"/>
    <dgm:cxn modelId="{F134C2A6-CA2F-4E5B-9969-C24350FFA20D}" type="presOf" srcId="{21045681-229E-4A8A-9E81-F3C2DCFED5FF}" destId="{EC3DD51C-D5E1-4419-A048-E6039F195181}" srcOrd="0" destOrd="0" presId="urn:microsoft.com/office/officeart/2005/8/layout/orgChart1"/>
    <dgm:cxn modelId="{62233ED6-898E-4500-8FA0-614D4FC600D1}" type="presOf" srcId="{0E5C02E0-0974-4EFF-8D1C-8D1500AD0940}" destId="{AF467E4D-4794-464A-9875-058F88FF9D9E}" srcOrd="0" destOrd="0" presId="urn:microsoft.com/office/officeart/2005/8/layout/orgChart1"/>
    <dgm:cxn modelId="{CC9E5140-09D3-4A8B-9801-46E2CD1A28E8}" type="presOf" srcId="{9D7BD7A5-32C2-4CB0-9DA7-6CC1D6033537}" destId="{9228F56D-14F1-46A1-8969-595574C771F5}" srcOrd="0" destOrd="0" presId="urn:microsoft.com/office/officeart/2005/8/layout/orgChart1"/>
    <dgm:cxn modelId="{871F14EE-F75C-428D-A655-8AACE8C3AED2}" type="presOf" srcId="{8EFA1744-25C7-48C4-8722-DE1ED54BF241}" destId="{99551F1F-C21E-402E-8E00-67F6BAC8DD30}" srcOrd="1" destOrd="0" presId="urn:microsoft.com/office/officeart/2005/8/layout/orgChart1"/>
    <dgm:cxn modelId="{30B767BE-1145-48B8-8596-68A644D3DB76}" srcId="{9D7BD7A5-32C2-4CB0-9DA7-6CC1D6033537}" destId="{9F65AF03-EDB0-440E-928D-AE22AB506BBD}" srcOrd="0" destOrd="0" parTransId="{0E5C02E0-0974-4EFF-8D1C-8D1500AD0940}" sibTransId="{4B53FAE8-0F84-4496-8EDF-CDF68C905572}"/>
    <dgm:cxn modelId="{F5F4C6E5-A2B5-484C-A4CA-EFACAC0B9191}" type="presOf" srcId="{99E2E0DA-D25F-429F-A57F-C63446DF698C}" destId="{8C022A7E-F39A-4D78-B791-32F27A347397}" srcOrd="0" destOrd="0" presId="urn:microsoft.com/office/officeart/2005/8/layout/orgChart1"/>
    <dgm:cxn modelId="{27F4DDE0-6713-475A-ACB4-09241DDF2413}" type="presOf" srcId="{3029FB5E-A24F-4B1A-ADE1-4983AB1F226A}" destId="{C8C35284-7A6C-481E-A958-B17E13C0677C}" srcOrd="0" destOrd="0" presId="urn:microsoft.com/office/officeart/2005/8/layout/orgChart1"/>
    <dgm:cxn modelId="{16BD3819-8F2F-419C-9F69-56A9513A9963}" srcId="{9D7BD7A5-32C2-4CB0-9DA7-6CC1D6033537}" destId="{43D18883-F49A-4E0C-A3BE-2CCCD6DAC789}" srcOrd="3" destOrd="0" parTransId="{B9F83027-E704-45BA-935A-CA6ABB750782}" sibTransId="{B38D67BB-8E48-476F-B4FF-D961645EF078}"/>
    <dgm:cxn modelId="{B4AE194A-CF0D-4C84-8976-EB19E2418D44}" type="presParOf" srcId="{652051AC-3267-4DA1-85EC-7D4D553E7D71}" destId="{72D0864F-72BB-454B-A96E-A2DA65C80EC8}" srcOrd="0" destOrd="0" presId="urn:microsoft.com/office/officeart/2005/8/layout/orgChart1"/>
    <dgm:cxn modelId="{455E00E0-5960-4F30-9922-4123C9B05C5A}" type="presParOf" srcId="{72D0864F-72BB-454B-A96E-A2DA65C80EC8}" destId="{F598F75B-78E6-41BB-BA28-A1E0BBC7E136}" srcOrd="0" destOrd="0" presId="urn:microsoft.com/office/officeart/2005/8/layout/orgChart1"/>
    <dgm:cxn modelId="{74AEFED0-EC3C-4EBA-A5E0-9FF6D489A627}" type="presParOf" srcId="{F598F75B-78E6-41BB-BA28-A1E0BBC7E136}" destId="{9228F56D-14F1-46A1-8969-595574C771F5}" srcOrd="0" destOrd="0" presId="urn:microsoft.com/office/officeart/2005/8/layout/orgChart1"/>
    <dgm:cxn modelId="{8BC9320D-1668-4982-AE10-70E0C354A786}" type="presParOf" srcId="{F598F75B-78E6-41BB-BA28-A1E0BBC7E136}" destId="{572706E4-40A2-460B-8BCC-307F0BF7E64D}" srcOrd="1" destOrd="0" presId="urn:microsoft.com/office/officeart/2005/8/layout/orgChart1"/>
    <dgm:cxn modelId="{16240F79-676C-4B7C-8EFF-D81B93A988D3}" type="presParOf" srcId="{72D0864F-72BB-454B-A96E-A2DA65C80EC8}" destId="{D000D5BF-5F9A-4640-96EC-CB97799F4F95}" srcOrd="1" destOrd="0" presId="urn:microsoft.com/office/officeart/2005/8/layout/orgChart1"/>
    <dgm:cxn modelId="{84CEBE95-BE0B-4C73-8CC1-5B4A396EF1E1}" type="presParOf" srcId="{D000D5BF-5F9A-4640-96EC-CB97799F4F95}" destId="{AF467E4D-4794-464A-9875-058F88FF9D9E}" srcOrd="0" destOrd="0" presId="urn:microsoft.com/office/officeart/2005/8/layout/orgChart1"/>
    <dgm:cxn modelId="{87C2AF91-E643-461A-BCC6-AAEFEE1DC20B}" type="presParOf" srcId="{D000D5BF-5F9A-4640-96EC-CB97799F4F95}" destId="{B4687C1D-DBDF-4ABC-99A9-55621A2E097C}" srcOrd="1" destOrd="0" presId="urn:microsoft.com/office/officeart/2005/8/layout/orgChart1"/>
    <dgm:cxn modelId="{CDC172C2-90A0-45CB-9999-1BD4ED21CA91}" type="presParOf" srcId="{B4687C1D-DBDF-4ABC-99A9-55621A2E097C}" destId="{FA2CAC71-7698-45DC-A7E6-458248963E53}" srcOrd="0" destOrd="0" presId="urn:microsoft.com/office/officeart/2005/8/layout/orgChart1"/>
    <dgm:cxn modelId="{1371DB5A-A9B8-47E4-847D-C4680082AD4E}" type="presParOf" srcId="{FA2CAC71-7698-45DC-A7E6-458248963E53}" destId="{6FA6EA78-1C67-4BD0-84B6-C7F9997F91FD}" srcOrd="0" destOrd="0" presId="urn:microsoft.com/office/officeart/2005/8/layout/orgChart1"/>
    <dgm:cxn modelId="{8A680FC5-B9CF-4557-A980-E60BE5382749}" type="presParOf" srcId="{FA2CAC71-7698-45DC-A7E6-458248963E53}" destId="{7DC64BDD-D912-4363-BB17-4C6BB9726C0B}" srcOrd="1" destOrd="0" presId="urn:microsoft.com/office/officeart/2005/8/layout/orgChart1"/>
    <dgm:cxn modelId="{02B53B25-BF45-418B-932A-E5509E786A47}" type="presParOf" srcId="{B4687C1D-DBDF-4ABC-99A9-55621A2E097C}" destId="{E412AA7F-7396-4DFC-A14C-AD3E8E8AACBE}" srcOrd="1" destOrd="0" presId="urn:microsoft.com/office/officeart/2005/8/layout/orgChart1"/>
    <dgm:cxn modelId="{04ECB0D7-5A91-4154-99D4-72EF34DFCAD3}" type="presParOf" srcId="{B4687C1D-DBDF-4ABC-99A9-55621A2E097C}" destId="{3F88E26C-3F10-4087-A611-78CFF8DF990A}" srcOrd="2" destOrd="0" presId="urn:microsoft.com/office/officeart/2005/8/layout/orgChart1"/>
    <dgm:cxn modelId="{3E9B955B-1978-4D63-A436-C74D3BB68E7B}" type="presParOf" srcId="{D000D5BF-5F9A-4640-96EC-CB97799F4F95}" destId="{EFC69EBA-A211-4035-BA7C-9476D0BA7A16}" srcOrd="2" destOrd="0" presId="urn:microsoft.com/office/officeart/2005/8/layout/orgChart1"/>
    <dgm:cxn modelId="{ED9DF947-6349-455D-8BAD-FAB1CB29B411}" type="presParOf" srcId="{D000D5BF-5F9A-4640-96EC-CB97799F4F95}" destId="{FFD1BBD0-4B35-4DEF-A95B-2AC41404BAB1}" srcOrd="3" destOrd="0" presId="urn:microsoft.com/office/officeart/2005/8/layout/orgChart1"/>
    <dgm:cxn modelId="{2593B456-8039-487C-82DC-537C797E64D7}" type="presParOf" srcId="{FFD1BBD0-4B35-4DEF-A95B-2AC41404BAB1}" destId="{8FD4EE86-819E-4A22-BA82-362E963A2E24}" srcOrd="0" destOrd="0" presId="urn:microsoft.com/office/officeart/2005/8/layout/orgChart1"/>
    <dgm:cxn modelId="{CF11EDF4-1F0F-431D-B92E-271066A6078D}" type="presParOf" srcId="{8FD4EE86-819E-4A22-BA82-362E963A2E24}" destId="{02DAF9B7-45B7-4BB0-8E2B-8486C878DF8E}" srcOrd="0" destOrd="0" presId="urn:microsoft.com/office/officeart/2005/8/layout/orgChart1"/>
    <dgm:cxn modelId="{261E0D64-4B8B-4228-9FD1-AEB1AD71D049}" type="presParOf" srcId="{8FD4EE86-819E-4A22-BA82-362E963A2E24}" destId="{1F12110E-A8BD-4A17-A40C-481053F5DF15}" srcOrd="1" destOrd="0" presId="urn:microsoft.com/office/officeart/2005/8/layout/orgChart1"/>
    <dgm:cxn modelId="{70AA4B1F-222C-4780-9E83-F8286B9D00D4}" type="presParOf" srcId="{FFD1BBD0-4B35-4DEF-A95B-2AC41404BAB1}" destId="{98FC429B-643C-44FA-8A42-18E38CE237CB}" srcOrd="1" destOrd="0" presId="urn:microsoft.com/office/officeart/2005/8/layout/orgChart1"/>
    <dgm:cxn modelId="{DCC5575F-28EC-493B-A8B6-B55215A7E427}" type="presParOf" srcId="{FFD1BBD0-4B35-4DEF-A95B-2AC41404BAB1}" destId="{A2BAA466-3F9C-42D3-B3DC-B0F58A72B116}" srcOrd="2" destOrd="0" presId="urn:microsoft.com/office/officeart/2005/8/layout/orgChart1"/>
    <dgm:cxn modelId="{8CB12073-E941-420F-A98E-7CBD7B3D420C}" type="presParOf" srcId="{D000D5BF-5F9A-4640-96EC-CB97799F4F95}" destId="{242609F9-6002-4901-A4F0-E37D440A8821}" srcOrd="4" destOrd="0" presId="urn:microsoft.com/office/officeart/2005/8/layout/orgChart1"/>
    <dgm:cxn modelId="{8E451F4C-B123-4B80-8C86-F64CF1063B97}" type="presParOf" srcId="{D000D5BF-5F9A-4640-96EC-CB97799F4F95}" destId="{5D6128E4-A601-407A-9810-8B2DCB2F3039}" srcOrd="5" destOrd="0" presId="urn:microsoft.com/office/officeart/2005/8/layout/orgChart1"/>
    <dgm:cxn modelId="{63E3A865-9210-4705-AEAB-BDB6F87A95E2}" type="presParOf" srcId="{5D6128E4-A601-407A-9810-8B2DCB2F3039}" destId="{C40A0DEA-EA2C-4039-BF94-D27EAD87F50A}" srcOrd="0" destOrd="0" presId="urn:microsoft.com/office/officeart/2005/8/layout/orgChart1"/>
    <dgm:cxn modelId="{7D211BBC-98BA-4DEB-BB2B-CA9BC190F09F}" type="presParOf" srcId="{C40A0DEA-EA2C-4039-BF94-D27EAD87F50A}" destId="{B73656A1-C973-42C2-B859-B786864B4F77}" srcOrd="0" destOrd="0" presId="urn:microsoft.com/office/officeart/2005/8/layout/orgChart1"/>
    <dgm:cxn modelId="{E2815B85-7EBB-4411-AB5E-F5694021CE65}" type="presParOf" srcId="{C40A0DEA-EA2C-4039-BF94-D27EAD87F50A}" destId="{E2F5B896-418C-4B33-AE97-A3D479A3CA8A}" srcOrd="1" destOrd="0" presId="urn:microsoft.com/office/officeart/2005/8/layout/orgChart1"/>
    <dgm:cxn modelId="{036987B4-8573-4B9B-B8C5-0B82712B3565}" type="presParOf" srcId="{5D6128E4-A601-407A-9810-8B2DCB2F3039}" destId="{8AFE0453-0A01-4731-B902-383ED7685F9C}" srcOrd="1" destOrd="0" presId="urn:microsoft.com/office/officeart/2005/8/layout/orgChart1"/>
    <dgm:cxn modelId="{C04E9279-5644-48F0-9F39-4714EA552D33}" type="presParOf" srcId="{5D6128E4-A601-407A-9810-8B2DCB2F3039}" destId="{8B8D3236-D938-45C8-8901-56DB4EEF3902}" srcOrd="2" destOrd="0" presId="urn:microsoft.com/office/officeart/2005/8/layout/orgChart1"/>
    <dgm:cxn modelId="{DFDBC43D-9D71-4EBB-AF9C-0C20CAE42E51}" type="presParOf" srcId="{D000D5BF-5F9A-4640-96EC-CB97799F4F95}" destId="{C308AA6B-F603-480E-8873-34DC80F7219D}" srcOrd="6" destOrd="0" presId="urn:microsoft.com/office/officeart/2005/8/layout/orgChart1"/>
    <dgm:cxn modelId="{0179AC8B-93AC-41D1-96DF-3D9EF40CB7F1}" type="presParOf" srcId="{D000D5BF-5F9A-4640-96EC-CB97799F4F95}" destId="{9001B30D-0CC5-456B-A735-5CC3A10A04C5}" srcOrd="7" destOrd="0" presId="urn:microsoft.com/office/officeart/2005/8/layout/orgChart1"/>
    <dgm:cxn modelId="{569E381E-4C68-42FB-B2B3-BEDB662FC297}" type="presParOf" srcId="{9001B30D-0CC5-456B-A735-5CC3A10A04C5}" destId="{5FA839E9-33AA-4930-8D0A-B41B6755CEFB}" srcOrd="0" destOrd="0" presId="urn:microsoft.com/office/officeart/2005/8/layout/orgChart1"/>
    <dgm:cxn modelId="{36DF6B29-8745-406B-AD30-D7587333A1D8}" type="presParOf" srcId="{5FA839E9-33AA-4930-8D0A-B41B6755CEFB}" destId="{12CFAEBD-806A-4200-9295-A744CD2A2C6C}" srcOrd="0" destOrd="0" presId="urn:microsoft.com/office/officeart/2005/8/layout/orgChart1"/>
    <dgm:cxn modelId="{F88F2153-42EB-4635-919A-1EFC81460354}" type="presParOf" srcId="{5FA839E9-33AA-4930-8D0A-B41B6755CEFB}" destId="{B240F539-2657-4B8C-9902-AC98C801C141}" srcOrd="1" destOrd="0" presId="urn:microsoft.com/office/officeart/2005/8/layout/orgChart1"/>
    <dgm:cxn modelId="{CBBA8E6C-757A-44BD-9765-C53CA4A5084B}" type="presParOf" srcId="{9001B30D-0CC5-456B-A735-5CC3A10A04C5}" destId="{8D544143-C50F-4653-BEA0-449B4D75817D}" srcOrd="1" destOrd="0" presId="urn:microsoft.com/office/officeart/2005/8/layout/orgChart1"/>
    <dgm:cxn modelId="{ED7A7BC7-AFB2-48EF-807A-8C44B20DFA36}" type="presParOf" srcId="{8D544143-C50F-4653-BEA0-449B4D75817D}" destId="{C8C35284-7A6C-481E-A958-B17E13C0677C}" srcOrd="0" destOrd="0" presId="urn:microsoft.com/office/officeart/2005/8/layout/orgChart1"/>
    <dgm:cxn modelId="{696339F0-B1A8-42F7-A1A4-785BBB3E90B6}" type="presParOf" srcId="{8D544143-C50F-4653-BEA0-449B4D75817D}" destId="{48AB848B-17A9-42C7-B06B-929F3564975F}" srcOrd="1" destOrd="0" presId="urn:microsoft.com/office/officeart/2005/8/layout/orgChart1"/>
    <dgm:cxn modelId="{4ABC328D-9588-4352-B4A0-5AB04FC3515F}" type="presParOf" srcId="{48AB848B-17A9-42C7-B06B-929F3564975F}" destId="{FD7CDD86-5824-4F8C-81D2-680B4BF25314}" srcOrd="0" destOrd="0" presId="urn:microsoft.com/office/officeart/2005/8/layout/orgChart1"/>
    <dgm:cxn modelId="{54F07CA7-AE2C-4AB3-80E2-AAB586D11013}" type="presParOf" srcId="{FD7CDD86-5824-4F8C-81D2-680B4BF25314}" destId="{A557FA1B-039C-4F1A-ACB1-19EAC139D5C4}" srcOrd="0" destOrd="0" presId="urn:microsoft.com/office/officeart/2005/8/layout/orgChart1"/>
    <dgm:cxn modelId="{2EA1A234-1F58-458E-811F-237D72B58F03}" type="presParOf" srcId="{FD7CDD86-5824-4F8C-81D2-680B4BF25314}" destId="{CCCA1D20-35CB-4C58-93AA-E4A4888FE7B7}" srcOrd="1" destOrd="0" presId="urn:microsoft.com/office/officeart/2005/8/layout/orgChart1"/>
    <dgm:cxn modelId="{E105828A-5626-4FDA-A616-B1E9497BD4AA}" type="presParOf" srcId="{48AB848B-17A9-42C7-B06B-929F3564975F}" destId="{466B0789-8F51-4D76-9885-2C1E446CD990}" srcOrd="1" destOrd="0" presId="urn:microsoft.com/office/officeart/2005/8/layout/orgChart1"/>
    <dgm:cxn modelId="{D3374A9A-FD66-4163-9C51-202B62D2AB18}" type="presParOf" srcId="{466B0789-8F51-4D76-9885-2C1E446CD990}" destId="{BE68CEF7-A6F9-4B89-88C8-B156919A5F5E}" srcOrd="0" destOrd="0" presId="urn:microsoft.com/office/officeart/2005/8/layout/orgChart1"/>
    <dgm:cxn modelId="{3DB4A3DC-5218-4F3C-A7DC-92029C4FD99C}" type="presParOf" srcId="{466B0789-8F51-4D76-9885-2C1E446CD990}" destId="{5022BFB8-EEC5-42D5-86CF-C11973E89590}" srcOrd="1" destOrd="0" presId="urn:microsoft.com/office/officeart/2005/8/layout/orgChart1"/>
    <dgm:cxn modelId="{57D314E3-BDC2-437A-BCB3-90C012E988F8}" type="presParOf" srcId="{5022BFB8-EEC5-42D5-86CF-C11973E89590}" destId="{FE56E9B3-4E07-4E76-B75D-F11013640B87}" srcOrd="0" destOrd="0" presId="urn:microsoft.com/office/officeart/2005/8/layout/orgChart1"/>
    <dgm:cxn modelId="{E51EB53F-D0B5-4840-9017-D6C33843B8EB}" type="presParOf" srcId="{FE56E9B3-4E07-4E76-B75D-F11013640B87}" destId="{42FC482B-834D-4290-8569-597B8D82D3FE}" srcOrd="0" destOrd="0" presId="urn:microsoft.com/office/officeart/2005/8/layout/orgChart1"/>
    <dgm:cxn modelId="{07ACE281-AA3C-443E-BC73-7D6CFB04946E}" type="presParOf" srcId="{FE56E9B3-4E07-4E76-B75D-F11013640B87}" destId="{E5CBF5F8-7AEC-4FA9-84B7-A453090E8626}" srcOrd="1" destOrd="0" presId="urn:microsoft.com/office/officeart/2005/8/layout/orgChart1"/>
    <dgm:cxn modelId="{02534CA3-B293-4B68-A130-6E393BBD724B}" type="presParOf" srcId="{5022BFB8-EEC5-42D5-86CF-C11973E89590}" destId="{6D3F5ABD-74F3-4F65-A52A-A07B4DD5C694}" srcOrd="1" destOrd="0" presId="urn:microsoft.com/office/officeart/2005/8/layout/orgChart1"/>
    <dgm:cxn modelId="{FC750539-3ED0-4E2C-85C5-F0BCAC1194D1}" type="presParOf" srcId="{5022BFB8-EEC5-42D5-86CF-C11973E89590}" destId="{3D543267-7390-4229-8B3A-768B5EC7126F}" srcOrd="2" destOrd="0" presId="urn:microsoft.com/office/officeart/2005/8/layout/orgChart1"/>
    <dgm:cxn modelId="{C13BA346-A374-4240-864C-8F2489EC4E64}" type="presParOf" srcId="{466B0789-8F51-4D76-9885-2C1E446CD990}" destId="{DB42E70E-A98D-4E07-95C1-D87B6956FA03}" srcOrd="2" destOrd="0" presId="urn:microsoft.com/office/officeart/2005/8/layout/orgChart1"/>
    <dgm:cxn modelId="{6A710FC1-F54D-487D-A004-21F9BCEF7F89}" type="presParOf" srcId="{466B0789-8F51-4D76-9885-2C1E446CD990}" destId="{6D77AA3B-8571-4C61-A761-1970F3F6BE76}" srcOrd="3" destOrd="0" presId="urn:microsoft.com/office/officeart/2005/8/layout/orgChart1"/>
    <dgm:cxn modelId="{C9002CE4-B9A6-4FEE-A580-0B36C85E60F3}" type="presParOf" srcId="{6D77AA3B-8571-4C61-A761-1970F3F6BE76}" destId="{A017CFA6-ADD0-4FB2-B305-3E8C473695A8}" srcOrd="0" destOrd="0" presId="urn:microsoft.com/office/officeart/2005/8/layout/orgChart1"/>
    <dgm:cxn modelId="{AC2AEE5B-6B3B-41A7-BA87-658555390297}" type="presParOf" srcId="{A017CFA6-ADD0-4FB2-B305-3E8C473695A8}" destId="{F961C831-2CC1-4120-AA64-21F513166E9C}" srcOrd="0" destOrd="0" presId="urn:microsoft.com/office/officeart/2005/8/layout/orgChart1"/>
    <dgm:cxn modelId="{7FE8CFCF-4657-49D2-B296-7D62F2D052CB}" type="presParOf" srcId="{A017CFA6-ADD0-4FB2-B305-3E8C473695A8}" destId="{99551F1F-C21E-402E-8E00-67F6BAC8DD30}" srcOrd="1" destOrd="0" presId="urn:microsoft.com/office/officeart/2005/8/layout/orgChart1"/>
    <dgm:cxn modelId="{CB003686-FC4C-4DC3-80F0-D64C9BEB9E09}" type="presParOf" srcId="{6D77AA3B-8571-4C61-A761-1970F3F6BE76}" destId="{CE403C91-CB9F-43DE-847A-8ED7676AF963}" srcOrd="1" destOrd="0" presId="urn:microsoft.com/office/officeart/2005/8/layout/orgChart1"/>
    <dgm:cxn modelId="{39D92661-CB2F-47EE-A714-6A9D29CA377E}" type="presParOf" srcId="{6D77AA3B-8571-4C61-A761-1970F3F6BE76}" destId="{445822D6-8825-42BE-A610-4B2939C45063}" srcOrd="2" destOrd="0" presId="urn:microsoft.com/office/officeart/2005/8/layout/orgChart1"/>
    <dgm:cxn modelId="{6BA309A5-56A4-4853-B4FA-C0030E1CB438}" type="presParOf" srcId="{466B0789-8F51-4D76-9885-2C1E446CD990}" destId="{8C022A7E-F39A-4D78-B791-32F27A347397}" srcOrd="4" destOrd="0" presId="urn:microsoft.com/office/officeart/2005/8/layout/orgChart1"/>
    <dgm:cxn modelId="{18DA26D7-B7CC-4FFB-A119-5D306E0CD2B2}" type="presParOf" srcId="{466B0789-8F51-4D76-9885-2C1E446CD990}" destId="{1B5E93AE-6C44-4F5A-A823-9A98C18033A3}" srcOrd="5" destOrd="0" presId="urn:microsoft.com/office/officeart/2005/8/layout/orgChart1"/>
    <dgm:cxn modelId="{06A3A236-9038-40B7-B458-6EF12012F28C}" type="presParOf" srcId="{1B5E93AE-6C44-4F5A-A823-9A98C18033A3}" destId="{BDE0A7B6-1715-4951-B026-EE0A3E69F016}" srcOrd="0" destOrd="0" presId="urn:microsoft.com/office/officeart/2005/8/layout/orgChart1"/>
    <dgm:cxn modelId="{4408D4CC-EA65-41BF-AE79-D9FAB048D22C}" type="presParOf" srcId="{BDE0A7B6-1715-4951-B026-EE0A3E69F016}" destId="{EC3DD51C-D5E1-4419-A048-E6039F195181}" srcOrd="0" destOrd="0" presId="urn:microsoft.com/office/officeart/2005/8/layout/orgChart1"/>
    <dgm:cxn modelId="{E563946D-6207-4D31-A3F8-F4F84EA7DEB3}" type="presParOf" srcId="{BDE0A7B6-1715-4951-B026-EE0A3E69F016}" destId="{EAA8C10A-6B0C-4B38-9242-8CA7804CC471}" srcOrd="1" destOrd="0" presId="urn:microsoft.com/office/officeart/2005/8/layout/orgChart1"/>
    <dgm:cxn modelId="{17D535C6-4966-4465-BD6F-54CEFFAD23CC}" type="presParOf" srcId="{1B5E93AE-6C44-4F5A-A823-9A98C18033A3}" destId="{7C5E39AF-8720-4085-8E10-6242E46F0494}" srcOrd="1" destOrd="0" presId="urn:microsoft.com/office/officeart/2005/8/layout/orgChart1"/>
    <dgm:cxn modelId="{4672AEEF-AE46-4E58-9A82-09131EDA41F1}" type="presParOf" srcId="{1B5E93AE-6C44-4F5A-A823-9A98C18033A3}" destId="{DAD66C84-9A11-4974-A238-8D0C7FD3A60B}" srcOrd="2" destOrd="0" presId="urn:microsoft.com/office/officeart/2005/8/layout/orgChart1"/>
    <dgm:cxn modelId="{57F395F8-082D-4E4F-BBCD-B166ACFF0E42}" type="presParOf" srcId="{48AB848B-17A9-42C7-B06B-929F3564975F}" destId="{D8741BF6-51F9-42FA-9B82-506E3A796BE5}" srcOrd="2" destOrd="0" presId="urn:microsoft.com/office/officeart/2005/8/layout/orgChart1"/>
    <dgm:cxn modelId="{A7ACACDB-A77B-478B-9381-661D20B98D62}" type="presParOf" srcId="{9001B30D-0CC5-456B-A735-5CC3A10A04C5}" destId="{4A29CEB7-0CCC-4954-AB2D-14F3867FC043}" srcOrd="2" destOrd="0" presId="urn:microsoft.com/office/officeart/2005/8/layout/orgChart1"/>
    <dgm:cxn modelId="{C9950F69-7DF1-4BDE-8DC0-D9A3E6CE0C5B}" type="presParOf" srcId="{72D0864F-72BB-454B-A96E-A2DA65C80EC8}" destId="{AEB39002-F87E-4582-B2D1-AAEC6C49D3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78988-E5E5-49AB-9DFF-8EE1267877C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BD7A5-32C2-4CB0-9DA7-6CC1D6033537}">
      <dgm:prSet phldrT="[Text]" custT="1"/>
      <dgm:spPr/>
      <dgm:t>
        <a:bodyPr/>
        <a:lstStyle/>
        <a:p>
          <a:r>
            <a:rPr lang="en-US" sz="2800" b="1" dirty="0" smtClean="0"/>
            <a:t>Herod the Great</a:t>
          </a:r>
          <a:endParaRPr lang="en-US" sz="2800" b="1" dirty="0"/>
        </a:p>
      </dgm:t>
    </dgm:pt>
    <dgm:pt modelId="{97C7A29A-E7E6-48D7-8C50-9E023F178B73}" type="parTrans" cxnId="{14BFD9D3-6502-43A6-9A88-D6854477A3D1}">
      <dgm:prSet/>
      <dgm:spPr/>
      <dgm:t>
        <a:bodyPr/>
        <a:lstStyle/>
        <a:p>
          <a:endParaRPr lang="en-US"/>
        </a:p>
      </dgm:t>
    </dgm:pt>
    <dgm:pt modelId="{53E90A16-F05E-40C1-A6E2-AF5B0926F54E}" type="sibTrans" cxnId="{14BFD9D3-6502-43A6-9A88-D6854477A3D1}">
      <dgm:prSet/>
      <dgm:spPr/>
      <dgm:t>
        <a:bodyPr/>
        <a:lstStyle/>
        <a:p>
          <a:endParaRPr lang="en-US"/>
        </a:p>
      </dgm:t>
    </dgm:pt>
    <dgm:pt modelId="{9F65AF03-EDB0-440E-928D-AE22AB506BBD}">
      <dgm:prSet phldrT="[Text]"/>
      <dgm:spPr/>
      <dgm:t>
        <a:bodyPr/>
        <a:lstStyle/>
        <a:p>
          <a:r>
            <a:rPr lang="en-US" b="1" dirty="0" err="1" smtClean="0"/>
            <a:t>Archelaus</a:t>
          </a:r>
          <a:endParaRPr lang="en-US" b="1" dirty="0"/>
        </a:p>
      </dgm:t>
    </dgm:pt>
    <dgm:pt modelId="{0E5C02E0-0974-4EFF-8D1C-8D1500AD0940}" type="parTrans" cxnId="{30B767BE-1145-48B8-8596-68A644D3DB76}">
      <dgm:prSet/>
      <dgm:spPr/>
      <dgm:t>
        <a:bodyPr/>
        <a:lstStyle/>
        <a:p>
          <a:endParaRPr lang="en-US"/>
        </a:p>
      </dgm:t>
    </dgm:pt>
    <dgm:pt modelId="{4B53FAE8-0F84-4496-8EDF-CDF68C905572}" type="sibTrans" cxnId="{30B767BE-1145-48B8-8596-68A644D3DB76}">
      <dgm:prSet/>
      <dgm:spPr/>
      <dgm:t>
        <a:bodyPr/>
        <a:lstStyle/>
        <a:p>
          <a:endParaRPr lang="en-US"/>
        </a:p>
      </dgm:t>
    </dgm:pt>
    <dgm:pt modelId="{7F11F91D-895E-4867-9744-627E3FD4611C}">
      <dgm:prSet phldrT="[Text]"/>
      <dgm:spPr/>
      <dgm:t>
        <a:bodyPr/>
        <a:lstStyle/>
        <a:p>
          <a:r>
            <a:rPr lang="en-US" b="1" dirty="0" smtClean="0"/>
            <a:t>Antipas</a:t>
          </a:r>
          <a:endParaRPr lang="en-US" b="1" dirty="0"/>
        </a:p>
      </dgm:t>
    </dgm:pt>
    <dgm:pt modelId="{3464BAB3-942B-4957-B708-11E2517F146E}" type="parTrans" cxnId="{4B86447C-FD46-4433-B49D-FC8C1BB295E7}">
      <dgm:prSet/>
      <dgm:spPr/>
      <dgm:t>
        <a:bodyPr/>
        <a:lstStyle/>
        <a:p>
          <a:endParaRPr lang="en-US"/>
        </a:p>
      </dgm:t>
    </dgm:pt>
    <dgm:pt modelId="{AF8B55E8-50B0-42D1-AF46-A25488F1E39D}" type="sibTrans" cxnId="{4B86447C-FD46-4433-B49D-FC8C1BB295E7}">
      <dgm:prSet/>
      <dgm:spPr/>
      <dgm:t>
        <a:bodyPr/>
        <a:lstStyle/>
        <a:p>
          <a:endParaRPr lang="en-US"/>
        </a:p>
      </dgm:t>
    </dgm:pt>
    <dgm:pt modelId="{5B770907-8A84-4682-A548-C9453D987386}">
      <dgm:prSet phldrT="[Text]"/>
      <dgm:spPr/>
      <dgm:t>
        <a:bodyPr/>
        <a:lstStyle/>
        <a:p>
          <a:r>
            <a:rPr lang="en-US" b="1" dirty="0" smtClean="0"/>
            <a:t>Philip</a:t>
          </a:r>
          <a:endParaRPr lang="en-US" b="1" dirty="0"/>
        </a:p>
      </dgm:t>
    </dgm:pt>
    <dgm:pt modelId="{55F403F8-4F37-433C-BB0F-787FB5D448CC}" type="parTrans" cxnId="{5E7D75D4-3972-4A2B-97C8-0E18344603E8}">
      <dgm:prSet/>
      <dgm:spPr/>
      <dgm:t>
        <a:bodyPr/>
        <a:lstStyle/>
        <a:p>
          <a:endParaRPr lang="en-US"/>
        </a:p>
      </dgm:t>
    </dgm:pt>
    <dgm:pt modelId="{10FC1CE1-C3DE-4865-BA70-9B2D11EF096D}" type="sibTrans" cxnId="{5E7D75D4-3972-4A2B-97C8-0E18344603E8}">
      <dgm:prSet/>
      <dgm:spPr/>
      <dgm:t>
        <a:bodyPr/>
        <a:lstStyle/>
        <a:p>
          <a:endParaRPr lang="en-US"/>
        </a:p>
      </dgm:t>
    </dgm:pt>
    <dgm:pt modelId="{43D18883-F49A-4E0C-A3BE-2CCCD6DAC789}">
      <dgm:prSet/>
      <dgm:spPr/>
      <dgm:t>
        <a:bodyPr/>
        <a:lstStyle/>
        <a:p>
          <a:r>
            <a:rPr lang="en-US" b="1" dirty="0" err="1" smtClean="0"/>
            <a:t>Aristobulus</a:t>
          </a:r>
          <a:endParaRPr lang="en-US" b="1" dirty="0"/>
        </a:p>
      </dgm:t>
    </dgm:pt>
    <dgm:pt modelId="{B9F83027-E704-45BA-935A-CA6ABB750782}" type="parTrans" cxnId="{16BD3819-8F2F-419C-9F69-56A9513A9963}">
      <dgm:prSet/>
      <dgm:spPr/>
      <dgm:t>
        <a:bodyPr/>
        <a:lstStyle/>
        <a:p>
          <a:endParaRPr lang="en-US"/>
        </a:p>
      </dgm:t>
    </dgm:pt>
    <dgm:pt modelId="{B38D67BB-8E48-476F-B4FF-D961645EF078}" type="sibTrans" cxnId="{16BD3819-8F2F-419C-9F69-56A9513A9963}">
      <dgm:prSet/>
      <dgm:spPr/>
      <dgm:t>
        <a:bodyPr/>
        <a:lstStyle/>
        <a:p>
          <a:endParaRPr lang="en-US"/>
        </a:p>
      </dgm:t>
    </dgm:pt>
    <dgm:pt modelId="{FDF5C1A6-FB93-4610-B29A-6CD9B55126F5}">
      <dgm:prSet/>
      <dgm:spPr/>
      <dgm:t>
        <a:bodyPr/>
        <a:lstStyle/>
        <a:p>
          <a:endParaRPr lang="en-US" b="1" dirty="0"/>
        </a:p>
      </dgm:t>
    </dgm:pt>
    <dgm:pt modelId="{3029FB5E-A24F-4B1A-ADE1-4983AB1F226A}" type="parTrans" cxnId="{8CAC612A-B548-4DA9-8D38-B2C720B59F16}">
      <dgm:prSet/>
      <dgm:spPr/>
      <dgm:t>
        <a:bodyPr/>
        <a:lstStyle/>
        <a:p>
          <a:endParaRPr lang="en-US"/>
        </a:p>
      </dgm:t>
    </dgm:pt>
    <dgm:pt modelId="{47728696-2AA8-42BD-870B-80C1DDB3023E}" type="sibTrans" cxnId="{8CAC612A-B548-4DA9-8D38-B2C720B59F16}">
      <dgm:prSet/>
      <dgm:spPr/>
      <dgm:t>
        <a:bodyPr/>
        <a:lstStyle/>
        <a:p>
          <a:endParaRPr lang="en-US"/>
        </a:p>
      </dgm:t>
    </dgm:pt>
    <dgm:pt modelId="{3A108D8C-1525-4481-BAC5-16E2FA71D3DC}">
      <dgm:prSet/>
      <dgm:spPr/>
      <dgm:t>
        <a:bodyPr/>
        <a:lstStyle/>
        <a:p>
          <a:endParaRPr lang="en-US" b="1" dirty="0"/>
        </a:p>
      </dgm:t>
    </dgm:pt>
    <dgm:pt modelId="{2E2298C2-525E-40DF-9FAB-F0247C59F39D}" type="sibTrans" cxnId="{6F3FE9DC-0315-41BA-A556-C4F85C12F57B}">
      <dgm:prSet/>
      <dgm:spPr/>
      <dgm:t>
        <a:bodyPr/>
        <a:lstStyle/>
        <a:p>
          <a:endParaRPr lang="en-US"/>
        </a:p>
      </dgm:t>
    </dgm:pt>
    <dgm:pt modelId="{C5014F7A-FD8F-439C-A23C-0B8E5AE14B31}" type="parTrans" cxnId="{6F3FE9DC-0315-41BA-A556-C4F85C12F57B}">
      <dgm:prSet/>
      <dgm:spPr/>
      <dgm:t>
        <a:bodyPr/>
        <a:lstStyle/>
        <a:p>
          <a:endParaRPr lang="en-US"/>
        </a:p>
      </dgm:t>
    </dgm:pt>
    <dgm:pt modelId="{8EFA1744-25C7-48C4-8722-DE1ED54BF241}">
      <dgm:prSet/>
      <dgm:spPr/>
      <dgm:t>
        <a:bodyPr/>
        <a:lstStyle/>
        <a:p>
          <a:endParaRPr lang="en-US" b="1" dirty="0"/>
        </a:p>
      </dgm:t>
    </dgm:pt>
    <dgm:pt modelId="{319AAB1F-FD83-489D-9A13-B9514DBEBCD5}" type="parTrans" cxnId="{93604D6E-6CC9-4507-82B3-D205CF715FA6}">
      <dgm:prSet/>
      <dgm:spPr/>
      <dgm:t>
        <a:bodyPr/>
        <a:lstStyle/>
        <a:p>
          <a:endParaRPr lang="en-US"/>
        </a:p>
      </dgm:t>
    </dgm:pt>
    <dgm:pt modelId="{4F417369-A17B-496B-B7CC-9715A5769C8B}" type="sibTrans" cxnId="{93604D6E-6CC9-4507-82B3-D205CF715FA6}">
      <dgm:prSet/>
      <dgm:spPr/>
      <dgm:t>
        <a:bodyPr/>
        <a:lstStyle/>
        <a:p>
          <a:endParaRPr lang="en-US"/>
        </a:p>
      </dgm:t>
    </dgm:pt>
    <dgm:pt modelId="{21045681-229E-4A8A-9E81-F3C2DCFED5FF}">
      <dgm:prSet/>
      <dgm:spPr/>
      <dgm:t>
        <a:bodyPr/>
        <a:lstStyle/>
        <a:p>
          <a:endParaRPr lang="en-US" b="1" dirty="0"/>
        </a:p>
      </dgm:t>
    </dgm:pt>
    <dgm:pt modelId="{99E2E0DA-D25F-429F-A57F-C63446DF698C}" type="parTrans" cxnId="{AC24C559-D706-4F94-AF70-1F0BDA693BB4}">
      <dgm:prSet/>
      <dgm:spPr/>
      <dgm:t>
        <a:bodyPr/>
        <a:lstStyle/>
        <a:p>
          <a:endParaRPr lang="en-US"/>
        </a:p>
      </dgm:t>
    </dgm:pt>
    <dgm:pt modelId="{4F9747C7-092D-456C-BFE4-782F9CA4E07C}" type="sibTrans" cxnId="{AC24C559-D706-4F94-AF70-1F0BDA693BB4}">
      <dgm:prSet/>
      <dgm:spPr/>
      <dgm:t>
        <a:bodyPr/>
        <a:lstStyle/>
        <a:p>
          <a:endParaRPr lang="en-US"/>
        </a:p>
      </dgm:t>
    </dgm:pt>
    <dgm:pt modelId="{652051AC-3267-4DA1-85EC-7D4D553E7D71}" type="pres">
      <dgm:prSet presAssocID="{FB878988-E5E5-49AB-9DFF-8EE126787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0864F-72BB-454B-A96E-A2DA65C80EC8}" type="pres">
      <dgm:prSet presAssocID="{9D7BD7A5-32C2-4CB0-9DA7-6CC1D6033537}" presName="hierRoot1" presStyleCnt="0">
        <dgm:presLayoutVars>
          <dgm:hierBranch val="init"/>
        </dgm:presLayoutVars>
      </dgm:prSet>
      <dgm:spPr/>
    </dgm:pt>
    <dgm:pt modelId="{F598F75B-78E6-41BB-BA28-A1E0BBC7E136}" type="pres">
      <dgm:prSet presAssocID="{9D7BD7A5-32C2-4CB0-9DA7-6CC1D6033537}" presName="rootComposite1" presStyleCnt="0"/>
      <dgm:spPr/>
    </dgm:pt>
    <dgm:pt modelId="{9228F56D-14F1-46A1-8969-595574C771F5}" type="pres">
      <dgm:prSet presAssocID="{9D7BD7A5-32C2-4CB0-9DA7-6CC1D60335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706E4-40A2-460B-8BCC-307F0BF7E64D}" type="pres">
      <dgm:prSet presAssocID="{9D7BD7A5-32C2-4CB0-9DA7-6CC1D60335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0D5BF-5F9A-4640-96EC-CB97799F4F95}" type="pres">
      <dgm:prSet presAssocID="{9D7BD7A5-32C2-4CB0-9DA7-6CC1D6033537}" presName="hierChild2" presStyleCnt="0"/>
      <dgm:spPr/>
    </dgm:pt>
    <dgm:pt modelId="{AF467E4D-4794-464A-9875-058F88FF9D9E}" type="pres">
      <dgm:prSet presAssocID="{0E5C02E0-0974-4EFF-8D1C-8D1500AD09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4687C1D-DBDF-4ABC-99A9-55621A2E097C}" type="pres">
      <dgm:prSet presAssocID="{9F65AF03-EDB0-440E-928D-AE22AB506BBD}" presName="hierRoot2" presStyleCnt="0">
        <dgm:presLayoutVars>
          <dgm:hierBranch val="init"/>
        </dgm:presLayoutVars>
      </dgm:prSet>
      <dgm:spPr/>
    </dgm:pt>
    <dgm:pt modelId="{FA2CAC71-7698-45DC-A7E6-458248963E53}" type="pres">
      <dgm:prSet presAssocID="{9F65AF03-EDB0-440E-928D-AE22AB506BBD}" presName="rootComposite" presStyleCnt="0"/>
      <dgm:spPr/>
    </dgm:pt>
    <dgm:pt modelId="{6FA6EA78-1C67-4BD0-84B6-C7F9997F91FD}" type="pres">
      <dgm:prSet presAssocID="{9F65AF03-EDB0-440E-928D-AE22AB506B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64BDD-D912-4363-BB17-4C6BB9726C0B}" type="pres">
      <dgm:prSet presAssocID="{9F65AF03-EDB0-440E-928D-AE22AB506BB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412AA7F-7396-4DFC-A14C-AD3E8E8AACBE}" type="pres">
      <dgm:prSet presAssocID="{9F65AF03-EDB0-440E-928D-AE22AB506BBD}" presName="hierChild4" presStyleCnt="0"/>
      <dgm:spPr/>
    </dgm:pt>
    <dgm:pt modelId="{3F88E26C-3F10-4087-A611-78CFF8DF990A}" type="pres">
      <dgm:prSet presAssocID="{9F65AF03-EDB0-440E-928D-AE22AB506BBD}" presName="hierChild5" presStyleCnt="0"/>
      <dgm:spPr/>
    </dgm:pt>
    <dgm:pt modelId="{EFC69EBA-A211-4035-BA7C-9476D0BA7A16}" type="pres">
      <dgm:prSet presAssocID="{3464BAB3-942B-4957-B708-11E2517F14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D1BBD0-4B35-4DEF-A95B-2AC41404BAB1}" type="pres">
      <dgm:prSet presAssocID="{7F11F91D-895E-4867-9744-627E3FD4611C}" presName="hierRoot2" presStyleCnt="0">
        <dgm:presLayoutVars>
          <dgm:hierBranch val="init"/>
        </dgm:presLayoutVars>
      </dgm:prSet>
      <dgm:spPr/>
    </dgm:pt>
    <dgm:pt modelId="{8FD4EE86-819E-4A22-BA82-362E963A2E24}" type="pres">
      <dgm:prSet presAssocID="{7F11F91D-895E-4867-9744-627E3FD4611C}" presName="rootComposite" presStyleCnt="0"/>
      <dgm:spPr/>
    </dgm:pt>
    <dgm:pt modelId="{02DAF9B7-45B7-4BB0-8E2B-8486C878DF8E}" type="pres">
      <dgm:prSet presAssocID="{7F11F91D-895E-4867-9744-627E3FD4611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2110E-A8BD-4A17-A40C-481053F5DF15}" type="pres">
      <dgm:prSet presAssocID="{7F11F91D-895E-4867-9744-627E3FD4611C}" presName="rootConnector" presStyleLbl="node2" presStyleIdx="1" presStyleCnt="4"/>
      <dgm:spPr/>
      <dgm:t>
        <a:bodyPr/>
        <a:lstStyle/>
        <a:p>
          <a:endParaRPr lang="en-US"/>
        </a:p>
      </dgm:t>
    </dgm:pt>
    <dgm:pt modelId="{98FC429B-643C-44FA-8A42-18E38CE237CB}" type="pres">
      <dgm:prSet presAssocID="{7F11F91D-895E-4867-9744-627E3FD4611C}" presName="hierChild4" presStyleCnt="0"/>
      <dgm:spPr/>
    </dgm:pt>
    <dgm:pt modelId="{A2BAA466-3F9C-42D3-B3DC-B0F58A72B116}" type="pres">
      <dgm:prSet presAssocID="{7F11F91D-895E-4867-9744-627E3FD4611C}" presName="hierChild5" presStyleCnt="0"/>
      <dgm:spPr/>
    </dgm:pt>
    <dgm:pt modelId="{242609F9-6002-4901-A4F0-E37D440A8821}" type="pres">
      <dgm:prSet presAssocID="{55F403F8-4F37-433C-BB0F-787FB5D448C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D6128E4-A601-407A-9810-8B2DCB2F3039}" type="pres">
      <dgm:prSet presAssocID="{5B770907-8A84-4682-A548-C9453D987386}" presName="hierRoot2" presStyleCnt="0">
        <dgm:presLayoutVars>
          <dgm:hierBranch val="init"/>
        </dgm:presLayoutVars>
      </dgm:prSet>
      <dgm:spPr/>
    </dgm:pt>
    <dgm:pt modelId="{C40A0DEA-EA2C-4039-BF94-D27EAD87F50A}" type="pres">
      <dgm:prSet presAssocID="{5B770907-8A84-4682-A548-C9453D987386}" presName="rootComposite" presStyleCnt="0"/>
      <dgm:spPr/>
    </dgm:pt>
    <dgm:pt modelId="{B73656A1-C973-42C2-B859-B786864B4F77}" type="pres">
      <dgm:prSet presAssocID="{5B770907-8A84-4682-A548-C9453D9873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5B896-418C-4B33-AE97-A3D479A3CA8A}" type="pres">
      <dgm:prSet presAssocID="{5B770907-8A84-4682-A548-C9453D987386}" presName="rootConnector" presStyleLbl="node2" presStyleIdx="2" presStyleCnt="4"/>
      <dgm:spPr/>
      <dgm:t>
        <a:bodyPr/>
        <a:lstStyle/>
        <a:p>
          <a:endParaRPr lang="en-US"/>
        </a:p>
      </dgm:t>
    </dgm:pt>
    <dgm:pt modelId="{8AFE0453-0A01-4731-B902-383ED7685F9C}" type="pres">
      <dgm:prSet presAssocID="{5B770907-8A84-4682-A548-C9453D987386}" presName="hierChild4" presStyleCnt="0"/>
      <dgm:spPr/>
    </dgm:pt>
    <dgm:pt modelId="{8B8D3236-D938-45C8-8901-56DB4EEF3902}" type="pres">
      <dgm:prSet presAssocID="{5B770907-8A84-4682-A548-C9453D987386}" presName="hierChild5" presStyleCnt="0"/>
      <dgm:spPr/>
    </dgm:pt>
    <dgm:pt modelId="{C308AA6B-F603-480E-8873-34DC80F7219D}" type="pres">
      <dgm:prSet presAssocID="{B9F83027-E704-45BA-935A-CA6ABB75078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001B30D-0CC5-456B-A735-5CC3A10A04C5}" type="pres">
      <dgm:prSet presAssocID="{43D18883-F49A-4E0C-A3BE-2CCCD6DAC789}" presName="hierRoot2" presStyleCnt="0">
        <dgm:presLayoutVars>
          <dgm:hierBranch val="init"/>
        </dgm:presLayoutVars>
      </dgm:prSet>
      <dgm:spPr/>
    </dgm:pt>
    <dgm:pt modelId="{5FA839E9-33AA-4930-8D0A-B41B6755CEFB}" type="pres">
      <dgm:prSet presAssocID="{43D18883-F49A-4E0C-A3BE-2CCCD6DAC789}" presName="rootComposite" presStyleCnt="0"/>
      <dgm:spPr/>
    </dgm:pt>
    <dgm:pt modelId="{12CFAEBD-806A-4200-9295-A744CD2A2C6C}" type="pres">
      <dgm:prSet presAssocID="{43D18883-F49A-4E0C-A3BE-2CCCD6DAC7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0F539-2657-4B8C-9902-AC98C801C141}" type="pres">
      <dgm:prSet presAssocID="{43D18883-F49A-4E0C-A3BE-2CCCD6DAC789}" presName="rootConnector" presStyleLbl="node2" presStyleIdx="3" presStyleCnt="4"/>
      <dgm:spPr/>
      <dgm:t>
        <a:bodyPr/>
        <a:lstStyle/>
        <a:p>
          <a:endParaRPr lang="en-US"/>
        </a:p>
      </dgm:t>
    </dgm:pt>
    <dgm:pt modelId="{8D544143-C50F-4653-BEA0-449B4D75817D}" type="pres">
      <dgm:prSet presAssocID="{43D18883-F49A-4E0C-A3BE-2CCCD6DAC789}" presName="hierChild4" presStyleCnt="0"/>
      <dgm:spPr/>
    </dgm:pt>
    <dgm:pt modelId="{C8C35284-7A6C-481E-A958-B17E13C0677C}" type="pres">
      <dgm:prSet presAssocID="{3029FB5E-A24F-4B1A-ADE1-4983AB1F226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8AB848B-17A9-42C7-B06B-929F3564975F}" type="pres">
      <dgm:prSet presAssocID="{FDF5C1A6-FB93-4610-B29A-6CD9B55126F5}" presName="hierRoot2" presStyleCnt="0">
        <dgm:presLayoutVars>
          <dgm:hierBranch val="init"/>
        </dgm:presLayoutVars>
      </dgm:prSet>
      <dgm:spPr/>
    </dgm:pt>
    <dgm:pt modelId="{FD7CDD86-5824-4F8C-81D2-680B4BF25314}" type="pres">
      <dgm:prSet presAssocID="{FDF5C1A6-FB93-4610-B29A-6CD9B55126F5}" presName="rootComposite" presStyleCnt="0"/>
      <dgm:spPr/>
    </dgm:pt>
    <dgm:pt modelId="{A557FA1B-039C-4F1A-ACB1-19EAC139D5C4}" type="pres">
      <dgm:prSet presAssocID="{FDF5C1A6-FB93-4610-B29A-6CD9B55126F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1D20-35CB-4C58-93AA-E4A4888FE7B7}" type="pres">
      <dgm:prSet presAssocID="{FDF5C1A6-FB93-4610-B29A-6CD9B55126F5}" presName="rootConnector" presStyleLbl="node3" presStyleIdx="0" presStyleCnt="1"/>
      <dgm:spPr/>
      <dgm:t>
        <a:bodyPr/>
        <a:lstStyle/>
        <a:p>
          <a:endParaRPr lang="en-US"/>
        </a:p>
      </dgm:t>
    </dgm:pt>
    <dgm:pt modelId="{466B0789-8F51-4D76-9885-2C1E446CD990}" type="pres">
      <dgm:prSet presAssocID="{FDF5C1A6-FB93-4610-B29A-6CD9B55126F5}" presName="hierChild4" presStyleCnt="0"/>
      <dgm:spPr/>
    </dgm:pt>
    <dgm:pt modelId="{BE68CEF7-A6F9-4B89-88C8-B156919A5F5E}" type="pres">
      <dgm:prSet presAssocID="{C5014F7A-FD8F-439C-A23C-0B8E5AE14B31}" presName="Name37" presStyleLbl="parChTrans1D4" presStyleIdx="0" presStyleCnt="3"/>
      <dgm:spPr/>
      <dgm:t>
        <a:bodyPr/>
        <a:lstStyle/>
        <a:p>
          <a:endParaRPr lang="en-US"/>
        </a:p>
      </dgm:t>
    </dgm:pt>
    <dgm:pt modelId="{5022BFB8-EEC5-42D5-86CF-C11973E89590}" type="pres">
      <dgm:prSet presAssocID="{3A108D8C-1525-4481-BAC5-16E2FA71D3DC}" presName="hierRoot2" presStyleCnt="0">
        <dgm:presLayoutVars>
          <dgm:hierBranch val="init"/>
        </dgm:presLayoutVars>
      </dgm:prSet>
      <dgm:spPr/>
    </dgm:pt>
    <dgm:pt modelId="{FE56E9B3-4E07-4E76-B75D-F11013640B87}" type="pres">
      <dgm:prSet presAssocID="{3A108D8C-1525-4481-BAC5-16E2FA71D3DC}" presName="rootComposite" presStyleCnt="0"/>
      <dgm:spPr/>
    </dgm:pt>
    <dgm:pt modelId="{42FC482B-834D-4290-8569-597B8D82D3FE}" type="pres">
      <dgm:prSet presAssocID="{3A108D8C-1525-4481-BAC5-16E2FA71D3D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BF5F8-7AEC-4FA9-84B7-A453090E8626}" type="pres">
      <dgm:prSet presAssocID="{3A108D8C-1525-4481-BAC5-16E2FA71D3DC}" presName="rootConnector" presStyleLbl="node4" presStyleIdx="0" presStyleCnt="3"/>
      <dgm:spPr/>
      <dgm:t>
        <a:bodyPr/>
        <a:lstStyle/>
        <a:p>
          <a:endParaRPr lang="en-US"/>
        </a:p>
      </dgm:t>
    </dgm:pt>
    <dgm:pt modelId="{6D3F5ABD-74F3-4F65-A52A-A07B4DD5C694}" type="pres">
      <dgm:prSet presAssocID="{3A108D8C-1525-4481-BAC5-16E2FA71D3DC}" presName="hierChild4" presStyleCnt="0"/>
      <dgm:spPr/>
    </dgm:pt>
    <dgm:pt modelId="{3D543267-7390-4229-8B3A-768B5EC7126F}" type="pres">
      <dgm:prSet presAssocID="{3A108D8C-1525-4481-BAC5-16E2FA71D3DC}" presName="hierChild5" presStyleCnt="0"/>
      <dgm:spPr/>
    </dgm:pt>
    <dgm:pt modelId="{DB42E70E-A98D-4E07-95C1-D87B6956FA03}" type="pres">
      <dgm:prSet presAssocID="{319AAB1F-FD83-489D-9A13-B9514DBEBCD5}" presName="Name37" presStyleLbl="parChTrans1D4" presStyleIdx="1" presStyleCnt="3"/>
      <dgm:spPr/>
      <dgm:t>
        <a:bodyPr/>
        <a:lstStyle/>
        <a:p>
          <a:endParaRPr lang="en-US"/>
        </a:p>
      </dgm:t>
    </dgm:pt>
    <dgm:pt modelId="{6D77AA3B-8571-4C61-A761-1970F3F6BE76}" type="pres">
      <dgm:prSet presAssocID="{8EFA1744-25C7-48C4-8722-DE1ED54BF241}" presName="hierRoot2" presStyleCnt="0">
        <dgm:presLayoutVars>
          <dgm:hierBranch val="init"/>
        </dgm:presLayoutVars>
      </dgm:prSet>
      <dgm:spPr/>
    </dgm:pt>
    <dgm:pt modelId="{A017CFA6-ADD0-4FB2-B305-3E8C473695A8}" type="pres">
      <dgm:prSet presAssocID="{8EFA1744-25C7-48C4-8722-DE1ED54BF241}" presName="rootComposite" presStyleCnt="0"/>
      <dgm:spPr/>
    </dgm:pt>
    <dgm:pt modelId="{F961C831-2CC1-4120-AA64-21F513166E9C}" type="pres">
      <dgm:prSet presAssocID="{8EFA1744-25C7-48C4-8722-DE1ED54BF24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51F1F-C21E-402E-8E00-67F6BAC8DD30}" type="pres">
      <dgm:prSet presAssocID="{8EFA1744-25C7-48C4-8722-DE1ED54BF241}" presName="rootConnector" presStyleLbl="node4" presStyleIdx="1" presStyleCnt="3"/>
      <dgm:spPr/>
      <dgm:t>
        <a:bodyPr/>
        <a:lstStyle/>
        <a:p>
          <a:endParaRPr lang="en-US"/>
        </a:p>
      </dgm:t>
    </dgm:pt>
    <dgm:pt modelId="{CE403C91-CB9F-43DE-847A-8ED7676AF963}" type="pres">
      <dgm:prSet presAssocID="{8EFA1744-25C7-48C4-8722-DE1ED54BF241}" presName="hierChild4" presStyleCnt="0"/>
      <dgm:spPr/>
    </dgm:pt>
    <dgm:pt modelId="{445822D6-8825-42BE-A610-4B2939C45063}" type="pres">
      <dgm:prSet presAssocID="{8EFA1744-25C7-48C4-8722-DE1ED54BF241}" presName="hierChild5" presStyleCnt="0"/>
      <dgm:spPr/>
    </dgm:pt>
    <dgm:pt modelId="{8C022A7E-F39A-4D78-B791-32F27A347397}" type="pres">
      <dgm:prSet presAssocID="{99E2E0DA-D25F-429F-A57F-C63446DF698C}" presName="Name37" presStyleLbl="parChTrans1D4" presStyleIdx="2" presStyleCnt="3"/>
      <dgm:spPr/>
      <dgm:t>
        <a:bodyPr/>
        <a:lstStyle/>
        <a:p>
          <a:endParaRPr lang="en-US"/>
        </a:p>
      </dgm:t>
    </dgm:pt>
    <dgm:pt modelId="{1B5E93AE-6C44-4F5A-A823-9A98C18033A3}" type="pres">
      <dgm:prSet presAssocID="{21045681-229E-4A8A-9E81-F3C2DCFED5FF}" presName="hierRoot2" presStyleCnt="0">
        <dgm:presLayoutVars>
          <dgm:hierBranch val="init"/>
        </dgm:presLayoutVars>
      </dgm:prSet>
      <dgm:spPr/>
    </dgm:pt>
    <dgm:pt modelId="{BDE0A7B6-1715-4951-B026-EE0A3E69F016}" type="pres">
      <dgm:prSet presAssocID="{21045681-229E-4A8A-9E81-F3C2DCFED5FF}" presName="rootComposite" presStyleCnt="0"/>
      <dgm:spPr/>
    </dgm:pt>
    <dgm:pt modelId="{EC3DD51C-D5E1-4419-A048-E6039F195181}" type="pres">
      <dgm:prSet presAssocID="{21045681-229E-4A8A-9E81-F3C2DCFED5F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C10A-6B0C-4B38-9242-8CA7804CC471}" type="pres">
      <dgm:prSet presAssocID="{21045681-229E-4A8A-9E81-F3C2DCFED5FF}" presName="rootConnector" presStyleLbl="node4" presStyleIdx="2" presStyleCnt="3"/>
      <dgm:spPr/>
      <dgm:t>
        <a:bodyPr/>
        <a:lstStyle/>
        <a:p>
          <a:endParaRPr lang="en-US"/>
        </a:p>
      </dgm:t>
    </dgm:pt>
    <dgm:pt modelId="{7C5E39AF-8720-4085-8E10-6242E46F0494}" type="pres">
      <dgm:prSet presAssocID="{21045681-229E-4A8A-9E81-F3C2DCFED5FF}" presName="hierChild4" presStyleCnt="0"/>
      <dgm:spPr/>
    </dgm:pt>
    <dgm:pt modelId="{DAD66C84-9A11-4974-A238-8D0C7FD3A60B}" type="pres">
      <dgm:prSet presAssocID="{21045681-229E-4A8A-9E81-F3C2DCFED5FF}" presName="hierChild5" presStyleCnt="0"/>
      <dgm:spPr/>
    </dgm:pt>
    <dgm:pt modelId="{D8741BF6-51F9-42FA-9B82-506E3A796BE5}" type="pres">
      <dgm:prSet presAssocID="{FDF5C1A6-FB93-4610-B29A-6CD9B55126F5}" presName="hierChild5" presStyleCnt="0"/>
      <dgm:spPr/>
    </dgm:pt>
    <dgm:pt modelId="{4A29CEB7-0CCC-4954-AB2D-14F3867FC043}" type="pres">
      <dgm:prSet presAssocID="{43D18883-F49A-4E0C-A3BE-2CCCD6DAC789}" presName="hierChild5" presStyleCnt="0"/>
      <dgm:spPr/>
    </dgm:pt>
    <dgm:pt modelId="{AEB39002-F87E-4582-B2D1-AAEC6C49D303}" type="pres">
      <dgm:prSet presAssocID="{9D7BD7A5-32C2-4CB0-9DA7-6CC1D6033537}" presName="hierChild3" presStyleCnt="0"/>
      <dgm:spPr/>
    </dgm:pt>
  </dgm:ptLst>
  <dgm:cxnLst>
    <dgm:cxn modelId="{BF53E344-0F32-4C0F-AFD1-0840B1226FB8}" type="presOf" srcId="{3A108D8C-1525-4481-BAC5-16E2FA71D3DC}" destId="{42FC482B-834D-4290-8569-597B8D82D3FE}" srcOrd="0" destOrd="0" presId="urn:microsoft.com/office/officeart/2005/8/layout/orgChart1"/>
    <dgm:cxn modelId="{CCA0B247-8C4A-43E5-B2CC-51CFE9DB73A7}" type="presOf" srcId="{9D7BD7A5-32C2-4CB0-9DA7-6CC1D6033537}" destId="{9228F56D-14F1-46A1-8969-595574C771F5}" srcOrd="0" destOrd="0" presId="urn:microsoft.com/office/officeart/2005/8/layout/orgChart1"/>
    <dgm:cxn modelId="{2C8C97C0-08D1-47B5-9BF8-DC30D9AAE4A8}" type="presOf" srcId="{FDF5C1A6-FB93-4610-B29A-6CD9B55126F5}" destId="{CCCA1D20-35CB-4C58-93AA-E4A4888FE7B7}" srcOrd="1" destOrd="0" presId="urn:microsoft.com/office/officeart/2005/8/layout/orgChart1"/>
    <dgm:cxn modelId="{B4AEF2B3-1D3B-4C37-8403-41F3DD2BC760}" type="presOf" srcId="{43D18883-F49A-4E0C-A3BE-2CCCD6DAC789}" destId="{B240F539-2657-4B8C-9902-AC98C801C141}" srcOrd="1" destOrd="0" presId="urn:microsoft.com/office/officeart/2005/8/layout/orgChart1"/>
    <dgm:cxn modelId="{BA1E4C9D-3184-4774-BD25-F82ADFC269BD}" type="presOf" srcId="{9F65AF03-EDB0-440E-928D-AE22AB506BBD}" destId="{6FA6EA78-1C67-4BD0-84B6-C7F9997F91FD}" srcOrd="0" destOrd="0" presId="urn:microsoft.com/office/officeart/2005/8/layout/orgChart1"/>
    <dgm:cxn modelId="{8CAC612A-B548-4DA9-8D38-B2C720B59F16}" srcId="{43D18883-F49A-4E0C-A3BE-2CCCD6DAC789}" destId="{FDF5C1A6-FB93-4610-B29A-6CD9B55126F5}" srcOrd="0" destOrd="0" parTransId="{3029FB5E-A24F-4B1A-ADE1-4983AB1F226A}" sibTransId="{47728696-2AA8-42BD-870B-80C1DDB3023E}"/>
    <dgm:cxn modelId="{F53ED71B-3A77-4F84-B578-ED3CC98AD42F}" type="presOf" srcId="{5B770907-8A84-4682-A548-C9453D987386}" destId="{E2F5B896-418C-4B33-AE97-A3D479A3CA8A}" srcOrd="1" destOrd="0" presId="urn:microsoft.com/office/officeart/2005/8/layout/orgChart1"/>
    <dgm:cxn modelId="{93604D6E-6CC9-4507-82B3-D205CF715FA6}" srcId="{FDF5C1A6-FB93-4610-B29A-6CD9B55126F5}" destId="{8EFA1744-25C7-48C4-8722-DE1ED54BF241}" srcOrd="1" destOrd="0" parTransId="{319AAB1F-FD83-489D-9A13-B9514DBEBCD5}" sibTransId="{4F417369-A17B-496B-B7CC-9715A5769C8B}"/>
    <dgm:cxn modelId="{81D3D607-D1C2-4557-B4BA-B74DCD03BA98}" type="presOf" srcId="{3A108D8C-1525-4481-BAC5-16E2FA71D3DC}" destId="{E5CBF5F8-7AEC-4FA9-84B7-A453090E8626}" srcOrd="1" destOrd="0" presId="urn:microsoft.com/office/officeart/2005/8/layout/orgChart1"/>
    <dgm:cxn modelId="{A8F35000-10B8-4F8F-82C4-45C9B7F99B62}" type="presOf" srcId="{8EFA1744-25C7-48C4-8722-DE1ED54BF241}" destId="{99551F1F-C21E-402E-8E00-67F6BAC8DD30}" srcOrd="1" destOrd="0" presId="urn:microsoft.com/office/officeart/2005/8/layout/orgChart1"/>
    <dgm:cxn modelId="{642D2FBB-0E9D-436B-9047-93C4A3428F5F}" type="presOf" srcId="{319AAB1F-FD83-489D-9A13-B9514DBEBCD5}" destId="{DB42E70E-A98D-4E07-95C1-D87B6956FA03}" srcOrd="0" destOrd="0" presId="urn:microsoft.com/office/officeart/2005/8/layout/orgChart1"/>
    <dgm:cxn modelId="{4B86447C-FD46-4433-B49D-FC8C1BB295E7}" srcId="{9D7BD7A5-32C2-4CB0-9DA7-6CC1D6033537}" destId="{7F11F91D-895E-4867-9744-627E3FD4611C}" srcOrd="1" destOrd="0" parTransId="{3464BAB3-942B-4957-B708-11E2517F146E}" sibTransId="{AF8B55E8-50B0-42D1-AF46-A25488F1E39D}"/>
    <dgm:cxn modelId="{B830449B-0E98-4B91-8D99-8A049879A329}" type="presOf" srcId="{3029FB5E-A24F-4B1A-ADE1-4983AB1F226A}" destId="{C8C35284-7A6C-481E-A958-B17E13C0677C}" srcOrd="0" destOrd="0" presId="urn:microsoft.com/office/officeart/2005/8/layout/orgChart1"/>
    <dgm:cxn modelId="{30B767BE-1145-48B8-8596-68A644D3DB76}" srcId="{9D7BD7A5-32C2-4CB0-9DA7-6CC1D6033537}" destId="{9F65AF03-EDB0-440E-928D-AE22AB506BBD}" srcOrd="0" destOrd="0" parTransId="{0E5C02E0-0974-4EFF-8D1C-8D1500AD0940}" sibTransId="{4B53FAE8-0F84-4496-8EDF-CDF68C905572}"/>
    <dgm:cxn modelId="{93DA7625-7197-42E0-91F8-76B7292C4716}" type="presOf" srcId="{0E5C02E0-0974-4EFF-8D1C-8D1500AD0940}" destId="{AF467E4D-4794-464A-9875-058F88FF9D9E}" srcOrd="0" destOrd="0" presId="urn:microsoft.com/office/officeart/2005/8/layout/orgChart1"/>
    <dgm:cxn modelId="{0B987206-3ED7-4AE8-8675-23D3A4E64AF8}" type="presOf" srcId="{43D18883-F49A-4E0C-A3BE-2CCCD6DAC789}" destId="{12CFAEBD-806A-4200-9295-A744CD2A2C6C}" srcOrd="0" destOrd="0" presId="urn:microsoft.com/office/officeart/2005/8/layout/orgChart1"/>
    <dgm:cxn modelId="{98A2665F-A54F-4C85-8EC0-BC9573BFC188}" type="presOf" srcId="{C5014F7A-FD8F-439C-A23C-0B8E5AE14B31}" destId="{BE68CEF7-A6F9-4B89-88C8-B156919A5F5E}" srcOrd="0" destOrd="0" presId="urn:microsoft.com/office/officeart/2005/8/layout/orgChart1"/>
    <dgm:cxn modelId="{23EEACD9-BFE7-4AA6-BE3D-2DE9B4D70602}" type="presOf" srcId="{55F403F8-4F37-433C-BB0F-787FB5D448CC}" destId="{242609F9-6002-4901-A4F0-E37D440A8821}" srcOrd="0" destOrd="0" presId="urn:microsoft.com/office/officeart/2005/8/layout/orgChart1"/>
    <dgm:cxn modelId="{DEFD8792-3350-49BA-9082-55FE76C4CF12}" type="presOf" srcId="{8EFA1744-25C7-48C4-8722-DE1ED54BF241}" destId="{F961C831-2CC1-4120-AA64-21F513166E9C}" srcOrd="0" destOrd="0" presId="urn:microsoft.com/office/officeart/2005/8/layout/orgChart1"/>
    <dgm:cxn modelId="{5E7D75D4-3972-4A2B-97C8-0E18344603E8}" srcId="{9D7BD7A5-32C2-4CB0-9DA7-6CC1D6033537}" destId="{5B770907-8A84-4682-A548-C9453D987386}" srcOrd="2" destOrd="0" parTransId="{55F403F8-4F37-433C-BB0F-787FB5D448CC}" sibTransId="{10FC1CE1-C3DE-4865-BA70-9B2D11EF096D}"/>
    <dgm:cxn modelId="{EF2EBBA0-EEB3-48E7-BAD7-8E6AF436A463}" type="presOf" srcId="{7F11F91D-895E-4867-9744-627E3FD4611C}" destId="{02DAF9B7-45B7-4BB0-8E2B-8486C878DF8E}" srcOrd="0" destOrd="0" presId="urn:microsoft.com/office/officeart/2005/8/layout/orgChart1"/>
    <dgm:cxn modelId="{6F3FE9DC-0315-41BA-A556-C4F85C12F57B}" srcId="{FDF5C1A6-FB93-4610-B29A-6CD9B55126F5}" destId="{3A108D8C-1525-4481-BAC5-16E2FA71D3DC}" srcOrd="0" destOrd="0" parTransId="{C5014F7A-FD8F-439C-A23C-0B8E5AE14B31}" sibTransId="{2E2298C2-525E-40DF-9FAB-F0247C59F39D}"/>
    <dgm:cxn modelId="{64BD460A-37EF-4033-9EDB-0C152F05C487}" type="presOf" srcId="{5B770907-8A84-4682-A548-C9453D987386}" destId="{B73656A1-C973-42C2-B859-B786864B4F77}" srcOrd="0" destOrd="0" presId="urn:microsoft.com/office/officeart/2005/8/layout/orgChart1"/>
    <dgm:cxn modelId="{16BD3819-8F2F-419C-9F69-56A9513A9963}" srcId="{9D7BD7A5-32C2-4CB0-9DA7-6CC1D6033537}" destId="{43D18883-F49A-4E0C-A3BE-2CCCD6DAC789}" srcOrd="3" destOrd="0" parTransId="{B9F83027-E704-45BA-935A-CA6ABB750782}" sibTransId="{B38D67BB-8E48-476F-B4FF-D961645EF078}"/>
    <dgm:cxn modelId="{AC24C559-D706-4F94-AF70-1F0BDA693BB4}" srcId="{FDF5C1A6-FB93-4610-B29A-6CD9B55126F5}" destId="{21045681-229E-4A8A-9E81-F3C2DCFED5FF}" srcOrd="2" destOrd="0" parTransId="{99E2E0DA-D25F-429F-A57F-C63446DF698C}" sibTransId="{4F9747C7-092D-456C-BFE4-782F9CA4E07C}"/>
    <dgm:cxn modelId="{63067B21-66D5-48C9-8124-2FD7326E611D}" type="presOf" srcId="{9D7BD7A5-32C2-4CB0-9DA7-6CC1D6033537}" destId="{572706E4-40A2-460B-8BCC-307F0BF7E64D}" srcOrd="1" destOrd="0" presId="urn:microsoft.com/office/officeart/2005/8/layout/orgChart1"/>
    <dgm:cxn modelId="{A8749CB0-9957-4AB2-8764-09446040A60D}" type="presOf" srcId="{7F11F91D-895E-4867-9744-627E3FD4611C}" destId="{1F12110E-A8BD-4A17-A40C-481053F5DF15}" srcOrd="1" destOrd="0" presId="urn:microsoft.com/office/officeart/2005/8/layout/orgChart1"/>
    <dgm:cxn modelId="{92E0697C-53A2-426D-A788-6720A18CBAFA}" type="presOf" srcId="{FDF5C1A6-FB93-4610-B29A-6CD9B55126F5}" destId="{A557FA1B-039C-4F1A-ACB1-19EAC139D5C4}" srcOrd="0" destOrd="0" presId="urn:microsoft.com/office/officeart/2005/8/layout/orgChart1"/>
    <dgm:cxn modelId="{696B8A83-229E-404C-8CBF-BDCFB618CA40}" type="presOf" srcId="{9F65AF03-EDB0-440E-928D-AE22AB506BBD}" destId="{7DC64BDD-D912-4363-BB17-4C6BB9726C0B}" srcOrd="1" destOrd="0" presId="urn:microsoft.com/office/officeart/2005/8/layout/orgChart1"/>
    <dgm:cxn modelId="{98BF641D-7AEB-497C-AF73-70CE74682F22}" type="presOf" srcId="{99E2E0DA-D25F-429F-A57F-C63446DF698C}" destId="{8C022A7E-F39A-4D78-B791-32F27A347397}" srcOrd="0" destOrd="0" presId="urn:microsoft.com/office/officeart/2005/8/layout/orgChart1"/>
    <dgm:cxn modelId="{14BFD9D3-6502-43A6-9A88-D6854477A3D1}" srcId="{FB878988-E5E5-49AB-9DFF-8EE1267877C9}" destId="{9D7BD7A5-32C2-4CB0-9DA7-6CC1D6033537}" srcOrd="0" destOrd="0" parTransId="{97C7A29A-E7E6-48D7-8C50-9E023F178B73}" sibTransId="{53E90A16-F05E-40C1-A6E2-AF5B0926F54E}"/>
    <dgm:cxn modelId="{C2AD2588-A582-419C-BE04-9C1D807FE952}" type="presOf" srcId="{21045681-229E-4A8A-9E81-F3C2DCFED5FF}" destId="{EAA8C10A-6B0C-4B38-9242-8CA7804CC471}" srcOrd="1" destOrd="0" presId="urn:microsoft.com/office/officeart/2005/8/layout/orgChart1"/>
    <dgm:cxn modelId="{2D38480B-652C-4D59-8F77-A67EF8A04B08}" type="presOf" srcId="{3464BAB3-942B-4957-B708-11E2517F146E}" destId="{EFC69EBA-A211-4035-BA7C-9476D0BA7A16}" srcOrd="0" destOrd="0" presId="urn:microsoft.com/office/officeart/2005/8/layout/orgChart1"/>
    <dgm:cxn modelId="{87EB4D1B-B121-4185-B24C-9250B95AB4AF}" type="presOf" srcId="{FB878988-E5E5-49AB-9DFF-8EE1267877C9}" destId="{652051AC-3267-4DA1-85EC-7D4D553E7D71}" srcOrd="0" destOrd="0" presId="urn:microsoft.com/office/officeart/2005/8/layout/orgChart1"/>
    <dgm:cxn modelId="{9AFC6E45-93A2-4ADB-9D1E-D1DED802F5A8}" type="presOf" srcId="{B9F83027-E704-45BA-935A-CA6ABB750782}" destId="{C308AA6B-F603-480E-8873-34DC80F7219D}" srcOrd="0" destOrd="0" presId="urn:microsoft.com/office/officeart/2005/8/layout/orgChart1"/>
    <dgm:cxn modelId="{CD779D52-46C7-4182-9D0C-C6DC3F154CF2}" type="presOf" srcId="{21045681-229E-4A8A-9E81-F3C2DCFED5FF}" destId="{EC3DD51C-D5E1-4419-A048-E6039F195181}" srcOrd="0" destOrd="0" presId="urn:microsoft.com/office/officeart/2005/8/layout/orgChart1"/>
    <dgm:cxn modelId="{123C7C96-AFE0-408D-92EE-C081A2AD1142}" type="presParOf" srcId="{652051AC-3267-4DA1-85EC-7D4D553E7D71}" destId="{72D0864F-72BB-454B-A96E-A2DA65C80EC8}" srcOrd="0" destOrd="0" presId="urn:microsoft.com/office/officeart/2005/8/layout/orgChart1"/>
    <dgm:cxn modelId="{1C2B2644-1B42-4786-8EE5-5E9A8F19BE12}" type="presParOf" srcId="{72D0864F-72BB-454B-A96E-A2DA65C80EC8}" destId="{F598F75B-78E6-41BB-BA28-A1E0BBC7E136}" srcOrd="0" destOrd="0" presId="urn:microsoft.com/office/officeart/2005/8/layout/orgChart1"/>
    <dgm:cxn modelId="{D71802E2-F904-4483-AA07-B8B67A8746E5}" type="presParOf" srcId="{F598F75B-78E6-41BB-BA28-A1E0BBC7E136}" destId="{9228F56D-14F1-46A1-8969-595574C771F5}" srcOrd="0" destOrd="0" presId="urn:microsoft.com/office/officeart/2005/8/layout/orgChart1"/>
    <dgm:cxn modelId="{65370CCD-ECB4-407F-9C9D-56A10F97625A}" type="presParOf" srcId="{F598F75B-78E6-41BB-BA28-A1E0BBC7E136}" destId="{572706E4-40A2-460B-8BCC-307F0BF7E64D}" srcOrd="1" destOrd="0" presId="urn:microsoft.com/office/officeart/2005/8/layout/orgChart1"/>
    <dgm:cxn modelId="{B92D099A-7ECE-4F14-999B-D5288B0C507D}" type="presParOf" srcId="{72D0864F-72BB-454B-A96E-A2DA65C80EC8}" destId="{D000D5BF-5F9A-4640-96EC-CB97799F4F95}" srcOrd="1" destOrd="0" presId="urn:microsoft.com/office/officeart/2005/8/layout/orgChart1"/>
    <dgm:cxn modelId="{8D9D2B46-1BC5-40BA-A71F-1C5014D94A53}" type="presParOf" srcId="{D000D5BF-5F9A-4640-96EC-CB97799F4F95}" destId="{AF467E4D-4794-464A-9875-058F88FF9D9E}" srcOrd="0" destOrd="0" presId="urn:microsoft.com/office/officeart/2005/8/layout/orgChart1"/>
    <dgm:cxn modelId="{9414080E-4BA5-4A37-907A-A2BEDF3ADA66}" type="presParOf" srcId="{D000D5BF-5F9A-4640-96EC-CB97799F4F95}" destId="{B4687C1D-DBDF-4ABC-99A9-55621A2E097C}" srcOrd="1" destOrd="0" presId="urn:microsoft.com/office/officeart/2005/8/layout/orgChart1"/>
    <dgm:cxn modelId="{BEE8F009-C0F9-4ECC-B900-42CC58D024C6}" type="presParOf" srcId="{B4687C1D-DBDF-4ABC-99A9-55621A2E097C}" destId="{FA2CAC71-7698-45DC-A7E6-458248963E53}" srcOrd="0" destOrd="0" presId="urn:microsoft.com/office/officeart/2005/8/layout/orgChart1"/>
    <dgm:cxn modelId="{A2BD3D82-E704-4067-A019-D5C0A250A14C}" type="presParOf" srcId="{FA2CAC71-7698-45DC-A7E6-458248963E53}" destId="{6FA6EA78-1C67-4BD0-84B6-C7F9997F91FD}" srcOrd="0" destOrd="0" presId="urn:microsoft.com/office/officeart/2005/8/layout/orgChart1"/>
    <dgm:cxn modelId="{0DC7EA98-2C4D-429F-B848-A35863328119}" type="presParOf" srcId="{FA2CAC71-7698-45DC-A7E6-458248963E53}" destId="{7DC64BDD-D912-4363-BB17-4C6BB9726C0B}" srcOrd="1" destOrd="0" presId="urn:microsoft.com/office/officeart/2005/8/layout/orgChart1"/>
    <dgm:cxn modelId="{48C0DFA4-7A5C-42FE-A113-4C3235AB4429}" type="presParOf" srcId="{B4687C1D-DBDF-4ABC-99A9-55621A2E097C}" destId="{E412AA7F-7396-4DFC-A14C-AD3E8E8AACBE}" srcOrd="1" destOrd="0" presId="urn:microsoft.com/office/officeart/2005/8/layout/orgChart1"/>
    <dgm:cxn modelId="{5EBD271A-33BA-4487-B129-17A1F45F12D0}" type="presParOf" srcId="{B4687C1D-DBDF-4ABC-99A9-55621A2E097C}" destId="{3F88E26C-3F10-4087-A611-78CFF8DF990A}" srcOrd="2" destOrd="0" presId="urn:microsoft.com/office/officeart/2005/8/layout/orgChart1"/>
    <dgm:cxn modelId="{4D8AD462-4225-4164-BA12-1172418AE080}" type="presParOf" srcId="{D000D5BF-5F9A-4640-96EC-CB97799F4F95}" destId="{EFC69EBA-A211-4035-BA7C-9476D0BA7A16}" srcOrd="2" destOrd="0" presId="urn:microsoft.com/office/officeart/2005/8/layout/orgChart1"/>
    <dgm:cxn modelId="{217DD1D2-6322-4C3A-9F6C-6B7E1F7FB514}" type="presParOf" srcId="{D000D5BF-5F9A-4640-96EC-CB97799F4F95}" destId="{FFD1BBD0-4B35-4DEF-A95B-2AC41404BAB1}" srcOrd="3" destOrd="0" presId="urn:microsoft.com/office/officeart/2005/8/layout/orgChart1"/>
    <dgm:cxn modelId="{E79EDAD9-D6E6-4274-9146-9611A9A2AA7C}" type="presParOf" srcId="{FFD1BBD0-4B35-4DEF-A95B-2AC41404BAB1}" destId="{8FD4EE86-819E-4A22-BA82-362E963A2E24}" srcOrd="0" destOrd="0" presId="urn:microsoft.com/office/officeart/2005/8/layout/orgChart1"/>
    <dgm:cxn modelId="{494F62D6-E4C5-4A73-9DAB-41A84ED7490E}" type="presParOf" srcId="{8FD4EE86-819E-4A22-BA82-362E963A2E24}" destId="{02DAF9B7-45B7-4BB0-8E2B-8486C878DF8E}" srcOrd="0" destOrd="0" presId="urn:microsoft.com/office/officeart/2005/8/layout/orgChart1"/>
    <dgm:cxn modelId="{69FA2712-F52A-47E2-953B-4051455D8C2F}" type="presParOf" srcId="{8FD4EE86-819E-4A22-BA82-362E963A2E24}" destId="{1F12110E-A8BD-4A17-A40C-481053F5DF15}" srcOrd="1" destOrd="0" presId="urn:microsoft.com/office/officeart/2005/8/layout/orgChart1"/>
    <dgm:cxn modelId="{E191396C-1D4E-44CB-9E10-9AD16DB2AFF4}" type="presParOf" srcId="{FFD1BBD0-4B35-4DEF-A95B-2AC41404BAB1}" destId="{98FC429B-643C-44FA-8A42-18E38CE237CB}" srcOrd="1" destOrd="0" presId="urn:microsoft.com/office/officeart/2005/8/layout/orgChart1"/>
    <dgm:cxn modelId="{D3F44570-FD49-431A-A0CF-291CCCE149CB}" type="presParOf" srcId="{FFD1BBD0-4B35-4DEF-A95B-2AC41404BAB1}" destId="{A2BAA466-3F9C-42D3-B3DC-B0F58A72B116}" srcOrd="2" destOrd="0" presId="urn:microsoft.com/office/officeart/2005/8/layout/orgChart1"/>
    <dgm:cxn modelId="{49B0A0A7-9115-4C91-9CCF-3D0C6157F44A}" type="presParOf" srcId="{D000D5BF-5F9A-4640-96EC-CB97799F4F95}" destId="{242609F9-6002-4901-A4F0-E37D440A8821}" srcOrd="4" destOrd="0" presId="urn:microsoft.com/office/officeart/2005/8/layout/orgChart1"/>
    <dgm:cxn modelId="{976A649A-F9E4-4F09-B239-F23127730C81}" type="presParOf" srcId="{D000D5BF-5F9A-4640-96EC-CB97799F4F95}" destId="{5D6128E4-A601-407A-9810-8B2DCB2F3039}" srcOrd="5" destOrd="0" presId="urn:microsoft.com/office/officeart/2005/8/layout/orgChart1"/>
    <dgm:cxn modelId="{B431F16C-2086-4D00-A578-76D0D4892B2F}" type="presParOf" srcId="{5D6128E4-A601-407A-9810-8B2DCB2F3039}" destId="{C40A0DEA-EA2C-4039-BF94-D27EAD87F50A}" srcOrd="0" destOrd="0" presId="urn:microsoft.com/office/officeart/2005/8/layout/orgChart1"/>
    <dgm:cxn modelId="{917DCF5B-9B3D-4047-9AF4-6BFA627590D2}" type="presParOf" srcId="{C40A0DEA-EA2C-4039-BF94-D27EAD87F50A}" destId="{B73656A1-C973-42C2-B859-B786864B4F77}" srcOrd="0" destOrd="0" presId="urn:microsoft.com/office/officeart/2005/8/layout/orgChart1"/>
    <dgm:cxn modelId="{332624D7-59F2-45C1-915D-769DB6733782}" type="presParOf" srcId="{C40A0DEA-EA2C-4039-BF94-D27EAD87F50A}" destId="{E2F5B896-418C-4B33-AE97-A3D479A3CA8A}" srcOrd="1" destOrd="0" presId="urn:microsoft.com/office/officeart/2005/8/layout/orgChart1"/>
    <dgm:cxn modelId="{04A88AEE-6843-4D4D-9E7D-A6157B9916EC}" type="presParOf" srcId="{5D6128E4-A601-407A-9810-8B2DCB2F3039}" destId="{8AFE0453-0A01-4731-B902-383ED7685F9C}" srcOrd="1" destOrd="0" presId="urn:microsoft.com/office/officeart/2005/8/layout/orgChart1"/>
    <dgm:cxn modelId="{ADA819BF-773D-4A1F-8535-55B8E9A9F371}" type="presParOf" srcId="{5D6128E4-A601-407A-9810-8B2DCB2F3039}" destId="{8B8D3236-D938-45C8-8901-56DB4EEF3902}" srcOrd="2" destOrd="0" presId="urn:microsoft.com/office/officeart/2005/8/layout/orgChart1"/>
    <dgm:cxn modelId="{52F9F601-D2C9-4417-A2E5-185F10460A98}" type="presParOf" srcId="{D000D5BF-5F9A-4640-96EC-CB97799F4F95}" destId="{C308AA6B-F603-480E-8873-34DC80F7219D}" srcOrd="6" destOrd="0" presId="urn:microsoft.com/office/officeart/2005/8/layout/orgChart1"/>
    <dgm:cxn modelId="{2DB73625-C6EE-4B7F-8618-3887DA0ADDDE}" type="presParOf" srcId="{D000D5BF-5F9A-4640-96EC-CB97799F4F95}" destId="{9001B30D-0CC5-456B-A735-5CC3A10A04C5}" srcOrd="7" destOrd="0" presId="urn:microsoft.com/office/officeart/2005/8/layout/orgChart1"/>
    <dgm:cxn modelId="{446B1283-DC1A-4877-A5D7-75A310CA68DA}" type="presParOf" srcId="{9001B30D-0CC5-456B-A735-5CC3A10A04C5}" destId="{5FA839E9-33AA-4930-8D0A-B41B6755CEFB}" srcOrd="0" destOrd="0" presId="urn:microsoft.com/office/officeart/2005/8/layout/orgChart1"/>
    <dgm:cxn modelId="{8FA3A53F-E701-4DF6-91C7-A1D30C1CBA6A}" type="presParOf" srcId="{5FA839E9-33AA-4930-8D0A-B41B6755CEFB}" destId="{12CFAEBD-806A-4200-9295-A744CD2A2C6C}" srcOrd="0" destOrd="0" presId="urn:microsoft.com/office/officeart/2005/8/layout/orgChart1"/>
    <dgm:cxn modelId="{F059AC22-7304-4282-A5D7-46A361428F43}" type="presParOf" srcId="{5FA839E9-33AA-4930-8D0A-B41B6755CEFB}" destId="{B240F539-2657-4B8C-9902-AC98C801C141}" srcOrd="1" destOrd="0" presId="urn:microsoft.com/office/officeart/2005/8/layout/orgChart1"/>
    <dgm:cxn modelId="{BB8602E0-C02E-4355-AB18-9F189C8BDCE2}" type="presParOf" srcId="{9001B30D-0CC5-456B-A735-5CC3A10A04C5}" destId="{8D544143-C50F-4653-BEA0-449B4D75817D}" srcOrd="1" destOrd="0" presId="urn:microsoft.com/office/officeart/2005/8/layout/orgChart1"/>
    <dgm:cxn modelId="{3BEE3FB5-B127-4874-B5AD-B0526EE46F6C}" type="presParOf" srcId="{8D544143-C50F-4653-BEA0-449B4D75817D}" destId="{C8C35284-7A6C-481E-A958-B17E13C0677C}" srcOrd="0" destOrd="0" presId="urn:microsoft.com/office/officeart/2005/8/layout/orgChart1"/>
    <dgm:cxn modelId="{3D8F3D35-C1A5-416F-8AD4-D1F2BE810019}" type="presParOf" srcId="{8D544143-C50F-4653-BEA0-449B4D75817D}" destId="{48AB848B-17A9-42C7-B06B-929F3564975F}" srcOrd="1" destOrd="0" presId="urn:microsoft.com/office/officeart/2005/8/layout/orgChart1"/>
    <dgm:cxn modelId="{AEF61EBB-A211-412B-BB5D-3D147DBDD91C}" type="presParOf" srcId="{48AB848B-17A9-42C7-B06B-929F3564975F}" destId="{FD7CDD86-5824-4F8C-81D2-680B4BF25314}" srcOrd="0" destOrd="0" presId="urn:microsoft.com/office/officeart/2005/8/layout/orgChart1"/>
    <dgm:cxn modelId="{D6ED9CED-EF97-4B2C-92E0-46D51510DD53}" type="presParOf" srcId="{FD7CDD86-5824-4F8C-81D2-680B4BF25314}" destId="{A557FA1B-039C-4F1A-ACB1-19EAC139D5C4}" srcOrd="0" destOrd="0" presId="urn:microsoft.com/office/officeart/2005/8/layout/orgChart1"/>
    <dgm:cxn modelId="{F8C89FBB-0294-4219-957C-B389E98B9302}" type="presParOf" srcId="{FD7CDD86-5824-4F8C-81D2-680B4BF25314}" destId="{CCCA1D20-35CB-4C58-93AA-E4A4888FE7B7}" srcOrd="1" destOrd="0" presId="urn:microsoft.com/office/officeart/2005/8/layout/orgChart1"/>
    <dgm:cxn modelId="{3C63FB58-8373-48A7-AB1A-1DAD1B342A6A}" type="presParOf" srcId="{48AB848B-17A9-42C7-B06B-929F3564975F}" destId="{466B0789-8F51-4D76-9885-2C1E446CD990}" srcOrd="1" destOrd="0" presId="urn:microsoft.com/office/officeart/2005/8/layout/orgChart1"/>
    <dgm:cxn modelId="{EC7ADBA2-6258-4B10-BDF8-BE633E2F943E}" type="presParOf" srcId="{466B0789-8F51-4D76-9885-2C1E446CD990}" destId="{BE68CEF7-A6F9-4B89-88C8-B156919A5F5E}" srcOrd="0" destOrd="0" presId="urn:microsoft.com/office/officeart/2005/8/layout/orgChart1"/>
    <dgm:cxn modelId="{EAFADDAD-909E-4DD9-A127-364E0CF3DC67}" type="presParOf" srcId="{466B0789-8F51-4D76-9885-2C1E446CD990}" destId="{5022BFB8-EEC5-42D5-86CF-C11973E89590}" srcOrd="1" destOrd="0" presId="urn:microsoft.com/office/officeart/2005/8/layout/orgChart1"/>
    <dgm:cxn modelId="{44436BE1-89A1-42FF-86DE-5CEC42A36F7B}" type="presParOf" srcId="{5022BFB8-EEC5-42D5-86CF-C11973E89590}" destId="{FE56E9B3-4E07-4E76-B75D-F11013640B87}" srcOrd="0" destOrd="0" presId="urn:microsoft.com/office/officeart/2005/8/layout/orgChart1"/>
    <dgm:cxn modelId="{57DEFDFB-CA6E-4AF4-963B-79F03B52F007}" type="presParOf" srcId="{FE56E9B3-4E07-4E76-B75D-F11013640B87}" destId="{42FC482B-834D-4290-8569-597B8D82D3FE}" srcOrd="0" destOrd="0" presId="urn:microsoft.com/office/officeart/2005/8/layout/orgChart1"/>
    <dgm:cxn modelId="{E2037200-4DA2-4A56-BB26-9403BBA45053}" type="presParOf" srcId="{FE56E9B3-4E07-4E76-B75D-F11013640B87}" destId="{E5CBF5F8-7AEC-4FA9-84B7-A453090E8626}" srcOrd="1" destOrd="0" presId="urn:microsoft.com/office/officeart/2005/8/layout/orgChart1"/>
    <dgm:cxn modelId="{015C5357-5AC2-45AE-A453-1F4B0FB1EDC0}" type="presParOf" srcId="{5022BFB8-EEC5-42D5-86CF-C11973E89590}" destId="{6D3F5ABD-74F3-4F65-A52A-A07B4DD5C694}" srcOrd="1" destOrd="0" presId="urn:microsoft.com/office/officeart/2005/8/layout/orgChart1"/>
    <dgm:cxn modelId="{3DCC3739-8653-402E-98AD-DC78DFB2EF9F}" type="presParOf" srcId="{5022BFB8-EEC5-42D5-86CF-C11973E89590}" destId="{3D543267-7390-4229-8B3A-768B5EC7126F}" srcOrd="2" destOrd="0" presId="urn:microsoft.com/office/officeart/2005/8/layout/orgChart1"/>
    <dgm:cxn modelId="{ABE5E0B6-F135-4FB3-A256-5814D572BC8A}" type="presParOf" srcId="{466B0789-8F51-4D76-9885-2C1E446CD990}" destId="{DB42E70E-A98D-4E07-95C1-D87B6956FA03}" srcOrd="2" destOrd="0" presId="urn:microsoft.com/office/officeart/2005/8/layout/orgChart1"/>
    <dgm:cxn modelId="{D14F0666-CBA6-4B6A-A429-63226CD4BD85}" type="presParOf" srcId="{466B0789-8F51-4D76-9885-2C1E446CD990}" destId="{6D77AA3B-8571-4C61-A761-1970F3F6BE76}" srcOrd="3" destOrd="0" presId="urn:microsoft.com/office/officeart/2005/8/layout/orgChart1"/>
    <dgm:cxn modelId="{97FADBE4-4DA4-456E-9767-D79EAF856398}" type="presParOf" srcId="{6D77AA3B-8571-4C61-A761-1970F3F6BE76}" destId="{A017CFA6-ADD0-4FB2-B305-3E8C473695A8}" srcOrd="0" destOrd="0" presId="urn:microsoft.com/office/officeart/2005/8/layout/orgChart1"/>
    <dgm:cxn modelId="{4D6F4F26-6F76-4915-AE29-EDBF3CBB9DC3}" type="presParOf" srcId="{A017CFA6-ADD0-4FB2-B305-3E8C473695A8}" destId="{F961C831-2CC1-4120-AA64-21F513166E9C}" srcOrd="0" destOrd="0" presId="urn:microsoft.com/office/officeart/2005/8/layout/orgChart1"/>
    <dgm:cxn modelId="{36CFDA2E-9E95-49A5-A215-80907D0B197F}" type="presParOf" srcId="{A017CFA6-ADD0-4FB2-B305-3E8C473695A8}" destId="{99551F1F-C21E-402E-8E00-67F6BAC8DD30}" srcOrd="1" destOrd="0" presId="urn:microsoft.com/office/officeart/2005/8/layout/orgChart1"/>
    <dgm:cxn modelId="{0396E41C-0954-4B06-A374-870E6C857CDE}" type="presParOf" srcId="{6D77AA3B-8571-4C61-A761-1970F3F6BE76}" destId="{CE403C91-CB9F-43DE-847A-8ED7676AF963}" srcOrd="1" destOrd="0" presId="urn:microsoft.com/office/officeart/2005/8/layout/orgChart1"/>
    <dgm:cxn modelId="{F813E448-232C-4F4E-BE79-415E3CBAC292}" type="presParOf" srcId="{6D77AA3B-8571-4C61-A761-1970F3F6BE76}" destId="{445822D6-8825-42BE-A610-4B2939C45063}" srcOrd="2" destOrd="0" presId="urn:microsoft.com/office/officeart/2005/8/layout/orgChart1"/>
    <dgm:cxn modelId="{9668D864-8DC6-40C1-9909-F8FB20338A72}" type="presParOf" srcId="{466B0789-8F51-4D76-9885-2C1E446CD990}" destId="{8C022A7E-F39A-4D78-B791-32F27A347397}" srcOrd="4" destOrd="0" presId="urn:microsoft.com/office/officeart/2005/8/layout/orgChart1"/>
    <dgm:cxn modelId="{EDC3FDA3-D032-4367-B40E-798F5B48F3AE}" type="presParOf" srcId="{466B0789-8F51-4D76-9885-2C1E446CD990}" destId="{1B5E93AE-6C44-4F5A-A823-9A98C18033A3}" srcOrd="5" destOrd="0" presId="urn:microsoft.com/office/officeart/2005/8/layout/orgChart1"/>
    <dgm:cxn modelId="{D73BADF4-408C-4FD3-832A-A03C09BFB8F9}" type="presParOf" srcId="{1B5E93AE-6C44-4F5A-A823-9A98C18033A3}" destId="{BDE0A7B6-1715-4951-B026-EE0A3E69F016}" srcOrd="0" destOrd="0" presId="urn:microsoft.com/office/officeart/2005/8/layout/orgChart1"/>
    <dgm:cxn modelId="{E50568FC-8E29-424F-937E-4405D29C2C12}" type="presParOf" srcId="{BDE0A7B6-1715-4951-B026-EE0A3E69F016}" destId="{EC3DD51C-D5E1-4419-A048-E6039F195181}" srcOrd="0" destOrd="0" presId="urn:microsoft.com/office/officeart/2005/8/layout/orgChart1"/>
    <dgm:cxn modelId="{51491315-AE8E-4D79-839C-AB2949F670E7}" type="presParOf" srcId="{BDE0A7B6-1715-4951-B026-EE0A3E69F016}" destId="{EAA8C10A-6B0C-4B38-9242-8CA7804CC471}" srcOrd="1" destOrd="0" presId="urn:microsoft.com/office/officeart/2005/8/layout/orgChart1"/>
    <dgm:cxn modelId="{8A341E0E-C79C-445D-97B5-1A5E360558BF}" type="presParOf" srcId="{1B5E93AE-6C44-4F5A-A823-9A98C18033A3}" destId="{7C5E39AF-8720-4085-8E10-6242E46F0494}" srcOrd="1" destOrd="0" presId="urn:microsoft.com/office/officeart/2005/8/layout/orgChart1"/>
    <dgm:cxn modelId="{2AE1D904-1129-4E9F-8396-5525938ED401}" type="presParOf" srcId="{1B5E93AE-6C44-4F5A-A823-9A98C18033A3}" destId="{DAD66C84-9A11-4974-A238-8D0C7FD3A60B}" srcOrd="2" destOrd="0" presId="urn:microsoft.com/office/officeart/2005/8/layout/orgChart1"/>
    <dgm:cxn modelId="{54CAFDBB-0879-4E20-9B00-AE80A11DBBD9}" type="presParOf" srcId="{48AB848B-17A9-42C7-B06B-929F3564975F}" destId="{D8741BF6-51F9-42FA-9B82-506E3A796BE5}" srcOrd="2" destOrd="0" presId="urn:microsoft.com/office/officeart/2005/8/layout/orgChart1"/>
    <dgm:cxn modelId="{BB453E37-8823-483F-BB64-DE3AB1002A7A}" type="presParOf" srcId="{9001B30D-0CC5-456B-A735-5CC3A10A04C5}" destId="{4A29CEB7-0CCC-4954-AB2D-14F3867FC043}" srcOrd="2" destOrd="0" presId="urn:microsoft.com/office/officeart/2005/8/layout/orgChart1"/>
    <dgm:cxn modelId="{E3A8C506-D01D-42FC-A7C6-94CA02CE2008}" type="presParOf" srcId="{72D0864F-72BB-454B-A96E-A2DA65C80EC8}" destId="{AEB39002-F87E-4582-B2D1-AAEC6C49D3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78988-E5E5-49AB-9DFF-8EE1267877C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BD7A5-32C2-4CB0-9DA7-6CC1D6033537}">
      <dgm:prSet phldrT="[Text]" custT="1"/>
      <dgm:spPr/>
      <dgm:t>
        <a:bodyPr/>
        <a:lstStyle/>
        <a:p>
          <a:r>
            <a:rPr lang="en-US" sz="2800" b="1" dirty="0" smtClean="0"/>
            <a:t>Herod the Great</a:t>
          </a:r>
          <a:endParaRPr lang="en-US" sz="2800" b="1" dirty="0"/>
        </a:p>
      </dgm:t>
    </dgm:pt>
    <dgm:pt modelId="{97C7A29A-E7E6-48D7-8C50-9E023F178B73}" type="parTrans" cxnId="{14BFD9D3-6502-43A6-9A88-D6854477A3D1}">
      <dgm:prSet/>
      <dgm:spPr/>
      <dgm:t>
        <a:bodyPr/>
        <a:lstStyle/>
        <a:p>
          <a:endParaRPr lang="en-US"/>
        </a:p>
      </dgm:t>
    </dgm:pt>
    <dgm:pt modelId="{53E90A16-F05E-40C1-A6E2-AF5B0926F54E}" type="sibTrans" cxnId="{14BFD9D3-6502-43A6-9A88-D6854477A3D1}">
      <dgm:prSet/>
      <dgm:spPr/>
      <dgm:t>
        <a:bodyPr/>
        <a:lstStyle/>
        <a:p>
          <a:endParaRPr lang="en-US"/>
        </a:p>
      </dgm:t>
    </dgm:pt>
    <dgm:pt modelId="{9F65AF03-EDB0-440E-928D-AE22AB506BBD}">
      <dgm:prSet phldrT="[Text]"/>
      <dgm:spPr/>
      <dgm:t>
        <a:bodyPr/>
        <a:lstStyle/>
        <a:p>
          <a:r>
            <a:rPr lang="en-US" b="1" dirty="0" err="1" smtClean="0"/>
            <a:t>Archelaus</a:t>
          </a:r>
          <a:endParaRPr lang="en-US" b="1" dirty="0"/>
        </a:p>
      </dgm:t>
    </dgm:pt>
    <dgm:pt modelId="{0E5C02E0-0974-4EFF-8D1C-8D1500AD0940}" type="parTrans" cxnId="{30B767BE-1145-48B8-8596-68A644D3DB76}">
      <dgm:prSet/>
      <dgm:spPr/>
      <dgm:t>
        <a:bodyPr/>
        <a:lstStyle/>
        <a:p>
          <a:endParaRPr lang="en-US"/>
        </a:p>
      </dgm:t>
    </dgm:pt>
    <dgm:pt modelId="{4B53FAE8-0F84-4496-8EDF-CDF68C905572}" type="sibTrans" cxnId="{30B767BE-1145-48B8-8596-68A644D3DB76}">
      <dgm:prSet/>
      <dgm:spPr/>
      <dgm:t>
        <a:bodyPr/>
        <a:lstStyle/>
        <a:p>
          <a:endParaRPr lang="en-US"/>
        </a:p>
      </dgm:t>
    </dgm:pt>
    <dgm:pt modelId="{7F11F91D-895E-4867-9744-627E3FD4611C}">
      <dgm:prSet phldrT="[Text]"/>
      <dgm:spPr/>
      <dgm:t>
        <a:bodyPr/>
        <a:lstStyle/>
        <a:p>
          <a:r>
            <a:rPr lang="en-US" b="1" dirty="0" smtClean="0"/>
            <a:t>Antipas</a:t>
          </a:r>
          <a:endParaRPr lang="en-US" b="1" dirty="0"/>
        </a:p>
      </dgm:t>
    </dgm:pt>
    <dgm:pt modelId="{3464BAB3-942B-4957-B708-11E2517F146E}" type="parTrans" cxnId="{4B86447C-FD46-4433-B49D-FC8C1BB295E7}">
      <dgm:prSet/>
      <dgm:spPr/>
      <dgm:t>
        <a:bodyPr/>
        <a:lstStyle/>
        <a:p>
          <a:endParaRPr lang="en-US"/>
        </a:p>
      </dgm:t>
    </dgm:pt>
    <dgm:pt modelId="{AF8B55E8-50B0-42D1-AF46-A25488F1E39D}" type="sibTrans" cxnId="{4B86447C-FD46-4433-B49D-FC8C1BB295E7}">
      <dgm:prSet/>
      <dgm:spPr/>
      <dgm:t>
        <a:bodyPr/>
        <a:lstStyle/>
        <a:p>
          <a:endParaRPr lang="en-US"/>
        </a:p>
      </dgm:t>
    </dgm:pt>
    <dgm:pt modelId="{5B770907-8A84-4682-A548-C9453D987386}">
      <dgm:prSet phldrT="[Text]"/>
      <dgm:spPr/>
      <dgm:t>
        <a:bodyPr/>
        <a:lstStyle/>
        <a:p>
          <a:r>
            <a:rPr lang="en-US" b="1" dirty="0" smtClean="0"/>
            <a:t>Philip</a:t>
          </a:r>
          <a:endParaRPr lang="en-US" b="1" dirty="0"/>
        </a:p>
      </dgm:t>
    </dgm:pt>
    <dgm:pt modelId="{55F403F8-4F37-433C-BB0F-787FB5D448CC}" type="parTrans" cxnId="{5E7D75D4-3972-4A2B-97C8-0E18344603E8}">
      <dgm:prSet/>
      <dgm:spPr/>
      <dgm:t>
        <a:bodyPr/>
        <a:lstStyle/>
        <a:p>
          <a:endParaRPr lang="en-US"/>
        </a:p>
      </dgm:t>
    </dgm:pt>
    <dgm:pt modelId="{10FC1CE1-C3DE-4865-BA70-9B2D11EF096D}" type="sibTrans" cxnId="{5E7D75D4-3972-4A2B-97C8-0E18344603E8}">
      <dgm:prSet/>
      <dgm:spPr/>
      <dgm:t>
        <a:bodyPr/>
        <a:lstStyle/>
        <a:p>
          <a:endParaRPr lang="en-US"/>
        </a:p>
      </dgm:t>
    </dgm:pt>
    <dgm:pt modelId="{43D18883-F49A-4E0C-A3BE-2CCCD6DAC789}">
      <dgm:prSet/>
      <dgm:spPr/>
      <dgm:t>
        <a:bodyPr/>
        <a:lstStyle/>
        <a:p>
          <a:r>
            <a:rPr lang="en-US" b="1" dirty="0" err="1" smtClean="0"/>
            <a:t>Aristobulus</a:t>
          </a:r>
          <a:endParaRPr lang="en-US" b="1" dirty="0"/>
        </a:p>
      </dgm:t>
    </dgm:pt>
    <dgm:pt modelId="{B9F83027-E704-45BA-935A-CA6ABB750782}" type="parTrans" cxnId="{16BD3819-8F2F-419C-9F69-56A9513A9963}">
      <dgm:prSet/>
      <dgm:spPr/>
      <dgm:t>
        <a:bodyPr/>
        <a:lstStyle/>
        <a:p>
          <a:endParaRPr lang="en-US"/>
        </a:p>
      </dgm:t>
    </dgm:pt>
    <dgm:pt modelId="{B38D67BB-8E48-476F-B4FF-D961645EF078}" type="sibTrans" cxnId="{16BD3819-8F2F-419C-9F69-56A9513A9963}">
      <dgm:prSet/>
      <dgm:spPr/>
      <dgm:t>
        <a:bodyPr/>
        <a:lstStyle/>
        <a:p>
          <a:endParaRPr lang="en-US"/>
        </a:p>
      </dgm:t>
    </dgm:pt>
    <dgm:pt modelId="{FDF5C1A6-FB93-4610-B29A-6CD9B55126F5}">
      <dgm:prSet/>
      <dgm:spPr/>
      <dgm:t>
        <a:bodyPr/>
        <a:lstStyle/>
        <a:p>
          <a:r>
            <a:rPr lang="en-US" b="1" dirty="0" smtClean="0"/>
            <a:t>Agrippa I</a:t>
          </a:r>
          <a:endParaRPr lang="en-US" b="1" dirty="0"/>
        </a:p>
      </dgm:t>
    </dgm:pt>
    <dgm:pt modelId="{3029FB5E-A24F-4B1A-ADE1-4983AB1F226A}" type="parTrans" cxnId="{8CAC612A-B548-4DA9-8D38-B2C720B59F16}">
      <dgm:prSet/>
      <dgm:spPr/>
      <dgm:t>
        <a:bodyPr/>
        <a:lstStyle/>
        <a:p>
          <a:endParaRPr lang="en-US"/>
        </a:p>
      </dgm:t>
    </dgm:pt>
    <dgm:pt modelId="{47728696-2AA8-42BD-870B-80C1DDB3023E}" type="sibTrans" cxnId="{8CAC612A-B548-4DA9-8D38-B2C720B59F16}">
      <dgm:prSet/>
      <dgm:spPr/>
      <dgm:t>
        <a:bodyPr/>
        <a:lstStyle/>
        <a:p>
          <a:endParaRPr lang="en-US"/>
        </a:p>
      </dgm:t>
    </dgm:pt>
    <dgm:pt modelId="{3A108D8C-1525-4481-BAC5-16E2FA71D3DC}">
      <dgm:prSet/>
      <dgm:spPr/>
      <dgm:t>
        <a:bodyPr/>
        <a:lstStyle/>
        <a:p>
          <a:endParaRPr lang="en-US" b="1" dirty="0"/>
        </a:p>
      </dgm:t>
    </dgm:pt>
    <dgm:pt modelId="{2E2298C2-525E-40DF-9FAB-F0247C59F39D}" type="sibTrans" cxnId="{6F3FE9DC-0315-41BA-A556-C4F85C12F57B}">
      <dgm:prSet/>
      <dgm:spPr/>
      <dgm:t>
        <a:bodyPr/>
        <a:lstStyle/>
        <a:p>
          <a:endParaRPr lang="en-US"/>
        </a:p>
      </dgm:t>
    </dgm:pt>
    <dgm:pt modelId="{C5014F7A-FD8F-439C-A23C-0B8E5AE14B31}" type="parTrans" cxnId="{6F3FE9DC-0315-41BA-A556-C4F85C12F57B}">
      <dgm:prSet/>
      <dgm:spPr/>
      <dgm:t>
        <a:bodyPr/>
        <a:lstStyle/>
        <a:p>
          <a:endParaRPr lang="en-US"/>
        </a:p>
      </dgm:t>
    </dgm:pt>
    <dgm:pt modelId="{8EFA1744-25C7-48C4-8722-DE1ED54BF241}">
      <dgm:prSet/>
      <dgm:spPr/>
      <dgm:t>
        <a:bodyPr/>
        <a:lstStyle/>
        <a:p>
          <a:endParaRPr lang="en-US" b="1" dirty="0"/>
        </a:p>
      </dgm:t>
    </dgm:pt>
    <dgm:pt modelId="{319AAB1F-FD83-489D-9A13-B9514DBEBCD5}" type="parTrans" cxnId="{93604D6E-6CC9-4507-82B3-D205CF715FA6}">
      <dgm:prSet/>
      <dgm:spPr/>
      <dgm:t>
        <a:bodyPr/>
        <a:lstStyle/>
        <a:p>
          <a:endParaRPr lang="en-US"/>
        </a:p>
      </dgm:t>
    </dgm:pt>
    <dgm:pt modelId="{4F417369-A17B-496B-B7CC-9715A5769C8B}" type="sibTrans" cxnId="{93604D6E-6CC9-4507-82B3-D205CF715FA6}">
      <dgm:prSet/>
      <dgm:spPr/>
      <dgm:t>
        <a:bodyPr/>
        <a:lstStyle/>
        <a:p>
          <a:endParaRPr lang="en-US"/>
        </a:p>
      </dgm:t>
    </dgm:pt>
    <dgm:pt modelId="{21045681-229E-4A8A-9E81-F3C2DCFED5FF}">
      <dgm:prSet/>
      <dgm:spPr/>
      <dgm:t>
        <a:bodyPr/>
        <a:lstStyle/>
        <a:p>
          <a:endParaRPr lang="en-US" b="1" dirty="0"/>
        </a:p>
      </dgm:t>
    </dgm:pt>
    <dgm:pt modelId="{99E2E0DA-D25F-429F-A57F-C63446DF698C}" type="parTrans" cxnId="{AC24C559-D706-4F94-AF70-1F0BDA693BB4}">
      <dgm:prSet/>
      <dgm:spPr/>
      <dgm:t>
        <a:bodyPr/>
        <a:lstStyle/>
        <a:p>
          <a:endParaRPr lang="en-US"/>
        </a:p>
      </dgm:t>
    </dgm:pt>
    <dgm:pt modelId="{4F9747C7-092D-456C-BFE4-782F9CA4E07C}" type="sibTrans" cxnId="{AC24C559-D706-4F94-AF70-1F0BDA693BB4}">
      <dgm:prSet/>
      <dgm:spPr/>
      <dgm:t>
        <a:bodyPr/>
        <a:lstStyle/>
        <a:p>
          <a:endParaRPr lang="en-US"/>
        </a:p>
      </dgm:t>
    </dgm:pt>
    <dgm:pt modelId="{652051AC-3267-4DA1-85EC-7D4D553E7D71}" type="pres">
      <dgm:prSet presAssocID="{FB878988-E5E5-49AB-9DFF-8EE126787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0864F-72BB-454B-A96E-A2DA65C80EC8}" type="pres">
      <dgm:prSet presAssocID="{9D7BD7A5-32C2-4CB0-9DA7-6CC1D6033537}" presName="hierRoot1" presStyleCnt="0">
        <dgm:presLayoutVars>
          <dgm:hierBranch val="init"/>
        </dgm:presLayoutVars>
      </dgm:prSet>
      <dgm:spPr/>
    </dgm:pt>
    <dgm:pt modelId="{F598F75B-78E6-41BB-BA28-A1E0BBC7E136}" type="pres">
      <dgm:prSet presAssocID="{9D7BD7A5-32C2-4CB0-9DA7-6CC1D6033537}" presName="rootComposite1" presStyleCnt="0"/>
      <dgm:spPr/>
    </dgm:pt>
    <dgm:pt modelId="{9228F56D-14F1-46A1-8969-595574C771F5}" type="pres">
      <dgm:prSet presAssocID="{9D7BD7A5-32C2-4CB0-9DA7-6CC1D60335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706E4-40A2-460B-8BCC-307F0BF7E64D}" type="pres">
      <dgm:prSet presAssocID="{9D7BD7A5-32C2-4CB0-9DA7-6CC1D60335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0D5BF-5F9A-4640-96EC-CB97799F4F95}" type="pres">
      <dgm:prSet presAssocID="{9D7BD7A5-32C2-4CB0-9DA7-6CC1D6033537}" presName="hierChild2" presStyleCnt="0"/>
      <dgm:spPr/>
    </dgm:pt>
    <dgm:pt modelId="{AF467E4D-4794-464A-9875-058F88FF9D9E}" type="pres">
      <dgm:prSet presAssocID="{0E5C02E0-0974-4EFF-8D1C-8D1500AD09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4687C1D-DBDF-4ABC-99A9-55621A2E097C}" type="pres">
      <dgm:prSet presAssocID="{9F65AF03-EDB0-440E-928D-AE22AB506BBD}" presName="hierRoot2" presStyleCnt="0">
        <dgm:presLayoutVars>
          <dgm:hierBranch val="init"/>
        </dgm:presLayoutVars>
      </dgm:prSet>
      <dgm:spPr/>
    </dgm:pt>
    <dgm:pt modelId="{FA2CAC71-7698-45DC-A7E6-458248963E53}" type="pres">
      <dgm:prSet presAssocID="{9F65AF03-EDB0-440E-928D-AE22AB506BBD}" presName="rootComposite" presStyleCnt="0"/>
      <dgm:spPr/>
    </dgm:pt>
    <dgm:pt modelId="{6FA6EA78-1C67-4BD0-84B6-C7F9997F91FD}" type="pres">
      <dgm:prSet presAssocID="{9F65AF03-EDB0-440E-928D-AE22AB506B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64BDD-D912-4363-BB17-4C6BB9726C0B}" type="pres">
      <dgm:prSet presAssocID="{9F65AF03-EDB0-440E-928D-AE22AB506BB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412AA7F-7396-4DFC-A14C-AD3E8E8AACBE}" type="pres">
      <dgm:prSet presAssocID="{9F65AF03-EDB0-440E-928D-AE22AB506BBD}" presName="hierChild4" presStyleCnt="0"/>
      <dgm:spPr/>
    </dgm:pt>
    <dgm:pt modelId="{3F88E26C-3F10-4087-A611-78CFF8DF990A}" type="pres">
      <dgm:prSet presAssocID="{9F65AF03-EDB0-440E-928D-AE22AB506BBD}" presName="hierChild5" presStyleCnt="0"/>
      <dgm:spPr/>
    </dgm:pt>
    <dgm:pt modelId="{EFC69EBA-A211-4035-BA7C-9476D0BA7A16}" type="pres">
      <dgm:prSet presAssocID="{3464BAB3-942B-4957-B708-11E2517F14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D1BBD0-4B35-4DEF-A95B-2AC41404BAB1}" type="pres">
      <dgm:prSet presAssocID="{7F11F91D-895E-4867-9744-627E3FD4611C}" presName="hierRoot2" presStyleCnt="0">
        <dgm:presLayoutVars>
          <dgm:hierBranch val="init"/>
        </dgm:presLayoutVars>
      </dgm:prSet>
      <dgm:spPr/>
    </dgm:pt>
    <dgm:pt modelId="{8FD4EE86-819E-4A22-BA82-362E963A2E24}" type="pres">
      <dgm:prSet presAssocID="{7F11F91D-895E-4867-9744-627E3FD4611C}" presName="rootComposite" presStyleCnt="0"/>
      <dgm:spPr/>
    </dgm:pt>
    <dgm:pt modelId="{02DAF9B7-45B7-4BB0-8E2B-8486C878DF8E}" type="pres">
      <dgm:prSet presAssocID="{7F11F91D-895E-4867-9744-627E3FD4611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2110E-A8BD-4A17-A40C-481053F5DF15}" type="pres">
      <dgm:prSet presAssocID="{7F11F91D-895E-4867-9744-627E3FD4611C}" presName="rootConnector" presStyleLbl="node2" presStyleIdx="1" presStyleCnt="4"/>
      <dgm:spPr/>
      <dgm:t>
        <a:bodyPr/>
        <a:lstStyle/>
        <a:p>
          <a:endParaRPr lang="en-US"/>
        </a:p>
      </dgm:t>
    </dgm:pt>
    <dgm:pt modelId="{98FC429B-643C-44FA-8A42-18E38CE237CB}" type="pres">
      <dgm:prSet presAssocID="{7F11F91D-895E-4867-9744-627E3FD4611C}" presName="hierChild4" presStyleCnt="0"/>
      <dgm:spPr/>
    </dgm:pt>
    <dgm:pt modelId="{A2BAA466-3F9C-42D3-B3DC-B0F58A72B116}" type="pres">
      <dgm:prSet presAssocID="{7F11F91D-895E-4867-9744-627E3FD4611C}" presName="hierChild5" presStyleCnt="0"/>
      <dgm:spPr/>
    </dgm:pt>
    <dgm:pt modelId="{242609F9-6002-4901-A4F0-E37D440A8821}" type="pres">
      <dgm:prSet presAssocID="{55F403F8-4F37-433C-BB0F-787FB5D448C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D6128E4-A601-407A-9810-8B2DCB2F3039}" type="pres">
      <dgm:prSet presAssocID="{5B770907-8A84-4682-A548-C9453D987386}" presName="hierRoot2" presStyleCnt="0">
        <dgm:presLayoutVars>
          <dgm:hierBranch val="init"/>
        </dgm:presLayoutVars>
      </dgm:prSet>
      <dgm:spPr/>
    </dgm:pt>
    <dgm:pt modelId="{C40A0DEA-EA2C-4039-BF94-D27EAD87F50A}" type="pres">
      <dgm:prSet presAssocID="{5B770907-8A84-4682-A548-C9453D987386}" presName="rootComposite" presStyleCnt="0"/>
      <dgm:spPr/>
    </dgm:pt>
    <dgm:pt modelId="{B73656A1-C973-42C2-B859-B786864B4F77}" type="pres">
      <dgm:prSet presAssocID="{5B770907-8A84-4682-A548-C9453D9873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5B896-418C-4B33-AE97-A3D479A3CA8A}" type="pres">
      <dgm:prSet presAssocID="{5B770907-8A84-4682-A548-C9453D987386}" presName="rootConnector" presStyleLbl="node2" presStyleIdx="2" presStyleCnt="4"/>
      <dgm:spPr/>
      <dgm:t>
        <a:bodyPr/>
        <a:lstStyle/>
        <a:p>
          <a:endParaRPr lang="en-US"/>
        </a:p>
      </dgm:t>
    </dgm:pt>
    <dgm:pt modelId="{8AFE0453-0A01-4731-B902-383ED7685F9C}" type="pres">
      <dgm:prSet presAssocID="{5B770907-8A84-4682-A548-C9453D987386}" presName="hierChild4" presStyleCnt="0"/>
      <dgm:spPr/>
    </dgm:pt>
    <dgm:pt modelId="{8B8D3236-D938-45C8-8901-56DB4EEF3902}" type="pres">
      <dgm:prSet presAssocID="{5B770907-8A84-4682-A548-C9453D987386}" presName="hierChild5" presStyleCnt="0"/>
      <dgm:spPr/>
    </dgm:pt>
    <dgm:pt modelId="{C308AA6B-F603-480E-8873-34DC80F7219D}" type="pres">
      <dgm:prSet presAssocID="{B9F83027-E704-45BA-935A-CA6ABB75078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001B30D-0CC5-456B-A735-5CC3A10A04C5}" type="pres">
      <dgm:prSet presAssocID="{43D18883-F49A-4E0C-A3BE-2CCCD6DAC789}" presName="hierRoot2" presStyleCnt="0">
        <dgm:presLayoutVars>
          <dgm:hierBranch val="init"/>
        </dgm:presLayoutVars>
      </dgm:prSet>
      <dgm:spPr/>
    </dgm:pt>
    <dgm:pt modelId="{5FA839E9-33AA-4930-8D0A-B41B6755CEFB}" type="pres">
      <dgm:prSet presAssocID="{43D18883-F49A-4E0C-A3BE-2CCCD6DAC789}" presName="rootComposite" presStyleCnt="0"/>
      <dgm:spPr/>
    </dgm:pt>
    <dgm:pt modelId="{12CFAEBD-806A-4200-9295-A744CD2A2C6C}" type="pres">
      <dgm:prSet presAssocID="{43D18883-F49A-4E0C-A3BE-2CCCD6DAC7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0F539-2657-4B8C-9902-AC98C801C141}" type="pres">
      <dgm:prSet presAssocID="{43D18883-F49A-4E0C-A3BE-2CCCD6DAC789}" presName="rootConnector" presStyleLbl="node2" presStyleIdx="3" presStyleCnt="4"/>
      <dgm:spPr/>
      <dgm:t>
        <a:bodyPr/>
        <a:lstStyle/>
        <a:p>
          <a:endParaRPr lang="en-US"/>
        </a:p>
      </dgm:t>
    </dgm:pt>
    <dgm:pt modelId="{8D544143-C50F-4653-BEA0-449B4D75817D}" type="pres">
      <dgm:prSet presAssocID="{43D18883-F49A-4E0C-A3BE-2CCCD6DAC789}" presName="hierChild4" presStyleCnt="0"/>
      <dgm:spPr/>
    </dgm:pt>
    <dgm:pt modelId="{C8C35284-7A6C-481E-A958-B17E13C0677C}" type="pres">
      <dgm:prSet presAssocID="{3029FB5E-A24F-4B1A-ADE1-4983AB1F226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8AB848B-17A9-42C7-B06B-929F3564975F}" type="pres">
      <dgm:prSet presAssocID="{FDF5C1A6-FB93-4610-B29A-6CD9B55126F5}" presName="hierRoot2" presStyleCnt="0">
        <dgm:presLayoutVars>
          <dgm:hierBranch val="init"/>
        </dgm:presLayoutVars>
      </dgm:prSet>
      <dgm:spPr/>
    </dgm:pt>
    <dgm:pt modelId="{FD7CDD86-5824-4F8C-81D2-680B4BF25314}" type="pres">
      <dgm:prSet presAssocID="{FDF5C1A6-FB93-4610-B29A-6CD9B55126F5}" presName="rootComposite" presStyleCnt="0"/>
      <dgm:spPr/>
    </dgm:pt>
    <dgm:pt modelId="{A557FA1B-039C-4F1A-ACB1-19EAC139D5C4}" type="pres">
      <dgm:prSet presAssocID="{FDF5C1A6-FB93-4610-B29A-6CD9B55126F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1D20-35CB-4C58-93AA-E4A4888FE7B7}" type="pres">
      <dgm:prSet presAssocID="{FDF5C1A6-FB93-4610-B29A-6CD9B55126F5}" presName="rootConnector" presStyleLbl="node3" presStyleIdx="0" presStyleCnt="1"/>
      <dgm:spPr/>
      <dgm:t>
        <a:bodyPr/>
        <a:lstStyle/>
        <a:p>
          <a:endParaRPr lang="en-US"/>
        </a:p>
      </dgm:t>
    </dgm:pt>
    <dgm:pt modelId="{466B0789-8F51-4D76-9885-2C1E446CD990}" type="pres">
      <dgm:prSet presAssocID="{FDF5C1A6-FB93-4610-B29A-6CD9B55126F5}" presName="hierChild4" presStyleCnt="0"/>
      <dgm:spPr/>
    </dgm:pt>
    <dgm:pt modelId="{BE68CEF7-A6F9-4B89-88C8-B156919A5F5E}" type="pres">
      <dgm:prSet presAssocID="{C5014F7A-FD8F-439C-A23C-0B8E5AE14B31}" presName="Name37" presStyleLbl="parChTrans1D4" presStyleIdx="0" presStyleCnt="3"/>
      <dgm:spPr/>
      <dgm:t>
        <a:bodyPr/>
        <a:lstStyle/>
        <a:p>
          <a:endParaRPr lang="en-US"/>
        </a:p>
      </dgm:t>
    </dgm:pt>
    <dgm:pt modelId="{5022BFB8-EEC5-42D5-86CF-C11973E89590}" type="pres">
      <dgm:prSet presAssocID="{3A108D8C-1525-4481-BAC5-16E2FA71D3DC}" presName="hierRoot2" presStyleCnt="0">
        <dgm:presLayoutVars>
          <dgm:hierBranch val="init"/>
        </dgm:presLayoutVars>
      </dgm:prSet>
      <dgm:spPr/>
    </dgm:pt>
    <dgm:pt modelId="{FE56E9B3-4E07-4E76-B75D-F11013640B87}" type="pres">
      <dgm:prSet presAssocID="{3A108D8C-1525-4481-BAC5-16E2FA71D3DC}" presName="rootComposite" presStyleCnt="0"/>
      <dgm:spPr/>
    </dgm:pt>
    <dgm:pt modelId="{42FC482B-834D-4290-8569-597B8D82D3FE}" type="pres">
      <dgm:prSet presAssocID="{3A108D8C-1525-4481-BAC5-16E2FA71D3D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BF5F8-7AEC-4FA9-84B7-A453090E8626}" type="pres">
      <dgm:prSet presAssocID="{3A108D8C-1525-4481-BAC5-16E2FA71D3DC}" presName="rootConnector" presStyleLbl="node4" presStyleIdx="0" presStyleCnt="3"/>
      <dgm:spPr/>
      <dgm:t>
        <a:bodyPr/>
        <a:lstStyle/>
        <a:p>
          <a:endParaRPr lang="en-US"/>
        </a:p>
      </dgm:t>
    </dgm:pt>
    <dgm:pt modelId="{6D3F5ABD-74F3-4F65-A52A-A07B4DD5C694}" type="pres">
      <dgm:prSet presAssocID="{3A108D8C-1525-4481-BAC5-16E2FA71D3DC}" presName="hierChild4" presStyleCnt="0"/>
      <dgm:spPr/>
    </dgm:pt>
    <dgm:pt modelId="{3D543267-7390-4229-8B3A-768B5EC7126F}" type="pres">
      <dgm:prSet presAssocID="{3A108D8C-1525-4481-BAC5-16E2FA71D3DC}" presName="hierChild5" presStyleCnt="0"/>
      <dgm:spPr/>
    </dgm:pt>
    <dgm:pt modelId="{DB42E70E-A98D-4E07-95C1-D87B6956FA03}" type="pres">
      <dgm:prSet presAssocID="{319AAB1F-FD83-489D-9A13-B9514DBEBCD5}" presName="Name37" presStyleLbl="parChTrans1D4" presStyleIdx="1" presStyleCnt="3"/>
      <dgm:spPr/>
      <dgm:t>
        <a:bodyPr/>
        <a:lstStyle/>
        <a:p>
          <a:endParaRPr lang="en-US"/>
        </a:p>
      </dgm:t>
    </dgm:pt>
    <dgm:pt modelId="{6D77AA3B-8571-4C61-A761-1970F3F6BE76}" type="pres">
      <dgm:prSet presAssocID="{8EFA1744-25C7-48C4-8722-DE1ED54BF241}" presName="hierRoot2" presStyleCnt="0">
        <dgm:presLayoutVars>
          <dgm:hierBranch val="init"/>
        </dgm:presLayoutVars>
      </dgm:prSet>
      <dgm:spPr/>
    </dgm:pt>
    <dgm:pt modelId="{A017CFA6-ADD0-4FB2-B305-3E8C473695A8}" type="pres">
      <dgm:prSet presAssocID="{8EFA1744-25C7-48C4-8722-DE1ED54BF241}" presName="rootComposite" presStyleCnt="0"/>
      <dgm:spPr/>
    </dgm:pt>
    <dgm:pt modelId="{F961C831-2CC1-4120-AA64-21F513166E9C}" type="pres">
      <dgm:prSet presAssocID="{8EFA1744-25C7-48C4-8722-DE1ED54BF24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51F1F-C21E-402E-8E00-67F6BAC8DD30}" type="pres">
      <dgm:prSet presAssocID="{8EFA1744-25C7-48C4-8722-DE1ED54BF241}" presName="rootConnector" presStyleLbl="node4" presStyleIdx="1" presStyleCnt="3"/>
      <dgm:spPr/>
      <dgm:t>
        <a:bodyPr/>
        <a:lstStyle/>
        <a:p>
          <a:endParaRPr lang="en-US"/>
        </a:p>
      </dgm:t>
    </dgm:pt>
    <dgm:pt modelId="{CE403C91-CB9F-43DE-847A-8ED7676AF963}" type="pres">
      <dgm:prSet presAssocID="{8EFA1744-25C7-48C4-8722-DE1ED54BF241}" presName="hierChild4" presStyleCnt="0"/>
      <dgm:spPr/>
    </dgm:pt>
    <dgm:pt modelId="{445822D6-8825-42BE-A610-4B2939C45063}" type="pres">
      <dgm:prSet presAssocID="{8EFA1744-25C7-48C4-8722-DE1ED54BF241}" presName="hierChild5" presStyleCnt="0"/>
      <dgm:spPr/>
    </dgm:pt>
    <dgm:pt modelId="{8C022A7E-F39A-4D78-B791-32F27A347397}" type="pres">
      <dgm:prSet presAssocID="{99E2E0DA-D25F-429F-A57F-C63446DF698C}" presName="Name37" presStyleLbl="parChTrans1D4" presStyleIdx="2" presStyleCnt="3"/>
      <dgm:spPr/>
      <dgm:t>
        <a:bodyPr/>
        <a:lstStyle/>
        <a:p>
          <a:endParaRPr lang="en-US"/>
        </a:p>
      </dgm:t>
    </dgm:pt>
    <dgm:pt modelId="{1B5E93AE-6C44-4F5A-A823-9A98C18033A3}" type="pres">
      <dgm:prSet presAssocID="{21045681-229E-4A8A-9E81-F3C2DCFED5FF}" presName="hierRoot2" presStyleCnt="0">
        <dgm:presLayoutVars>
          <dgm:hierBranch val="init"/>
        </dgm:presLayoutVars>
      </dgm:prSet>
      <dgm:spPr/>
    </dgm:pt>
    <dgm:pt modelId="{BDE0A7B6-1715-4951-B026-EE0A3E69F016}" type="pres">
      <dgm:prSet presAssocID="{21045681-229E-4A8A-9E81-F3C2DCFED5FF}" presName="rootComposite" presStyleCnt="0"/>
      <dgm:spPr/>
    </dgm:pt>
    <dgm:pt modelId="{EC3DD51C-D5E1-4419-A048-E6039F195181}" type="pres">
      <dgm:prSet presAssocID="{21045681-229E-4A8A-9E81-F3C2DCFED5F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C10A-6B0C-4B38-9242-8CA7804CC471}" type="pres">
      <dgm:prSet presAssocID="{21045681-229E-4A8A-9E81-F3C2DCFED5FF}" presName="rootConnector" presStyleLbl="node4" presStyleIdx="2" presStyleCnt="3"/>
      <dgm:spPr/>
      <dgm:t>
        <a:bodyPr/>
        <a:lstStyle/>
        <a:p>
          <a:endParaRPr lang="en-US"/>
        </a:p>
      </dgm:t>
    </dgm:pt>
    <dgm:pt modelId="{7C5E39AF-8720-4085-8E10-6242E46F0494}" type="pres">
      <dgm:prSet presAssocID="{21045681-229E-4A8A-9E81-F3C2DCFED5FF}" presName="hierChild4" presStyleCnt="0"/>
      <dgm:spPr/>
    </dgm:pt>
    <dgm:pt modelId="{DAD66C84-9A11-4974-A238-8D0C7FD3A60B}" type="pres">
      <dgm:prSet presAssocID="{21045681-229E-4A8A-9E81-F3C2DCFED5FF}" presName="hierChild5" presStyleCnt="0"/>
      <dgm:spPr/>
    </dgm:pt>
    <dgm:pt modelId="{D8741BF6-51F9-42FA-9B82-506E3A796BE5}" type="pres">
      <dgm:prSet presAssocID="{FDF5C1A6-FB93-4610-B29A-6CD9B55126F5}" presName="hierChild5" presStyleCnt="0"/>
      <dgm:spPr/>
    </dgm:pt>
    <dgm:pt modelId="{4A29CEB7-0CCC-4954-AB2D-14F3867FC043}" type="pres">
      <dgm:prSet presAssocID="{43D18883-F49A-4E0C-A3BE-2CCCD6DAC789}" presName="hierChild5" presStyleCnt="0"/>
      <dgm:spPr/>
    </dgm:pt>
    <dgm:pt modelId="{AEB39002-F87E-4582-B2D1-AAEC6C49D303}" type="pres">
      <dgm:prSet presAssocID="{9D7BD7A5-32C2-4CB0-9DA7-6CC1D6033537}" presName="hierChild3" presStyleCnt="0"/>
      <dgm:spPr/>
    </dgm:pt>
  </dgm:ptLst>
  <dgm:cxnLst>
    <dgm:cxn modelId="{77103755-01DF-428D-A0D2-EFD80ECDBE55}" type="presOf" srcId="{7F11F91D-895E-4867-9744-627E3FD4611C}" destId="{1F12110E-A8BD-4A17-A40C-481053F5DF15}" srcOrd="1" destOrd="0" presId="urn:microsoft.com/office/officeart/2005/8/layout/orgChart1"/>
    <dgm:cxn modelId="{B9C8F833-1EA1-4525-AA19-FB555BE71B1B}" type="presOf" srcId="{7F11F91D-895E-4867-9744-627E3FD4611C}" destId="{02DAF9B7-45B7-4BB0-8E2B-8486C878DF8E}" srcOrd="0" destOrd="0" presId="urn:microsoft.com/office/officeart/2005/8/layout/orgChart1"/>
    <dgm:cxn modelId="{A6A96507-C0DB-40EF-82D7-85D9C86F5695}" type="presOf" srcId="{3464BAB3-942B-4957-B708-11E2517F146E}" destId="{EFC69EBA-A211-4035-BA7C-9476D0BA7A16}" srcOrd="0" destOrd="0" presId="urn:microsoft.com/office/officeart/2005/8/layout/orgChart1"/>
    <dgm:cxn modelId="{16BD3819-8F2F-419C-9F69-56A9513A9963}" srcId="{9D7BD7A5-32C2-4CB0-9DA7-6CC1D6033537}" destId="{43D18883-F49A-4E0C-A3BE-2CCCD6DAC789}" srcOrd="3" destOrd="0" parTransId="{B9F83027-E704-45BA-935A-CA6ABB750782}" sibTransId="{B38D67BB-8E48-476F-B4FF-D961645EF078}"/>
    <dgm:cxn modelId="{A14349B8-BAFA-4702-A298-B2FD88CFE994}" type="presOf" srcId="{B9F83027-E704-45BA-935A-CA6ABB750782}" destId="{C308AA6B-F603-480E-8873-34DC80F7219D}" srcOrd="0" destOrd="0" presId="urn:microsoft.com/office/officeart/2005/8/layout/orgChart1"/>
    <dgm:cxn modelId="{E7E347D5-4260-412C-8B54-2AE2F095EF7C}" type="presOf" srcId="{43D18883-F49A-4E0C-A3BE-2CCCD6DAC789}" destId="{B240F539-2657-4B8C-9902-AC98C801C141}" srcOrd="1" destOrd="0" presId="urn:microsoft.com/office/officeart/2005/8/layout/orgChart1"/>
    <dgm:cxn modelId="{A5B05A33-71D6-4913-85E7-9C37A1FA6EFC}" type="presOf" srcId="{55F403F8-4F37-433C-BB0F-787FB5D448CC}" destId="{242609F9-6002-4901-A4F0-E37D440A8821}" srcOrd="0" destOrd="0" presId="urn:microsoft.com/office/officeart/2005/8/layout/orgChart1"/>
    <dgm:cxn modelId="{14BFD9D3-6502-43A6-9A88-D6854477A3D1}" srcId="{FB878988-E5E5-49AB-9DFF-8EE1267877C9}" destId="{9D7BD7A5-32C2-4CB0-9DA7-6CC1D6033537}" srcOrd="0" destOrd="0" parTransId="{97C7A29A-E7E6-48D7-8C50-9E023F178B73}" sibTransId="{53E90A16-F05E-40C1-A6E2-AF5B0926F54E}"/>
    <dgm:cxn modelId="{C6501330-1323-4EBE-9969-E44D133ABA65}" type="presOf" srcId="{21045681-229E-4A8A-9E81-F3C2DCFED5FF}" destId="{EAA8C10A-6B0C-4B38-9242-8CA7804CC471}" srcOrd="1" destOrd="0" presId="urn:microsoft.com/office/officeart/2005/8/layout/orgChart1"/>
    <dgm:cxn modelId="{AA061077-8E84-4D22-A585-EB75D8F498F1}" type="presOf" srcId="{C5014F7A-FD8F-439C-A23C-0B8E5AE14B31}" destId="{BE68CEF7-A6F9-4B89-88C8-B156919A5F5E}" srcOrd="0" destOrd="0" presId="urn:microsoft.com/office/officeart/2005/8/layout/orgChart1"/>
    <dgm:cxn modelId="{137F0764-99C4-4CD5-B611-F597FC03B184}" type="presOf" srcId="{0E5C02E0-0974-4EFF-8D1C-8D1500AD0940}" destId="{AF467E4D-4794-464A-9875-058F88FF9D9E}" srcOrd="0" destOrd="0" presId="urn:microsoft.com/office/officeart/2005/8/layout/orgChart1"/>
    <dgm:cxn modelId="{21D4EB94-CB9A-41BB-910C-948C547BFAA7}" type="presOf" srcId="{8EFA1744-25C7-48C4-8722-DE1ED54BF241}" destId="{99551F1F-C21E-402E-8E00-67F6BAC8DD30}" srcOrd="1" destOrd="0" presId="urn:microsoft.com/office/officeart/2005/8/layout/orgChart1"/>
    <dgm:cxn modelId="{AF6E40B8-05DB-4638-BEFD-6A0E4182B63A}" type="presOf" srcId="{319AAB1F-FD83-489D-9A13-B9514DBEBCD5}" destId="{DB42E70E-A98D-4E07-95C1-D87B6956FA03}" srcOrd="0" destOrd="0" presId="urn:microsoft.com/office/officeart/2005/8/layout/orgChart1"/>
    <dgm:cxn modelId="{E98F6AFC-EB1A-4829-8A51-05D766D84DA5}" type="presOf" srcId="{FDF5C1A6-FB93-4610-B29A-6CD9B55126F5}" destId="{A557FA1B-039C-4F1A-ACB1-19EAC139D5C4}" srcOrd="0" destOrd="0" presId="urn:microsoft.com/office/officeart/2005/8/layout/orgChart1"/>
    <dgm:cxn modelId="{5E7D75D4-3972-4A2B-97C8-0E18344603E8}" srcId="{9D7BD7A5-32C2-4CB0-9DA7-6CC1D6033537}" destId="{5B770907-8A84-4682-A548-C9453D987386}" srcOrd="2" destOrd="0" parTransId="{55F403F8-4F37-433C-BB0F-787FB5D448CC}" sibTransId="{10FC1CE1-C3DE-4865-BA70-9B2D11EF096D}"/>
    <dgm:cxn modelId="{11FE679C-07C8-4689-A721-EC163E3A21BF}" type="presOf" srcId="{21045681-229E-4A8A-9E81-F3C2DCFED5FF}" destId="{EC3DD51C-D5E1-4419-A048-E6039F195181}" srcOrd="0" destOrd="0" presId="urn:microsoft.com/office/officeart/2005/8/layout/orgChart1"/>
    <dgm:cxn modelId="{93604D6E-6CC9-4507-82B3-D205CF715FA6}" srcId="{FDF5C1A6-FB93-4610-B29A-6CD9B55126F5}" destId="{8EFA1744-25C7-48C4-8722-DE1ED54BF241}" srcOrd="1" destOrd="0" parTransId="{319AAB1F-FD83-489D-9A13-B9514DBEBCD5}" sibTransId="{4F417369-A17B-496B-B7CC-9715A5769C8B}"/>
    <dgm:cxn modelId="{AC24C559-D706-4F94-AF70-1F0BDA693BB4}" srcId="{FDF5C1A6-FB93-4610-B29A-6CD9B55126F5}" destId="{21045681-229E-4A8A-9E81-F3C2DCFED5FF}" srcOrd="2" destOrd="0" parTransId="{99E2E0DA-D25F-429F-A57F-C63446DF698C}" sibTransId="{4F9747C7-092D-456C-BFE4-782F9CA4E07C}"/>
    <dgm:cxn modelId="{2A9CE16C-5590-4226-BBA8-532B7B9C9B35}" type="presOf" srcId="{9D7BD7A5-32C2-4CB0-9DA7-6CC1D6033537}" destId="{572706E4-40A2-460B-8BCC-307F0BF7E64D}" srcOrd="1" destOrd="0" presId="urn:microsoft.com/office/officeart/2005/8/layout/orgChart1"/>
    <dgm:cxn modelId="{CE30AB22-8974-4CCC-85E1-57C34D1ECDED}" type="presOf" srcId="{99E2E0DA-D25F-429F-A57F-C63446DF698C}" destId="{8C022A7E-F39A-4D78-B791-32F27A347397}" srcOrd="0" destOrd="0" presId="urn:microsoft.com/office/officeart/2005/8/layout/orgChart1"/>
    <dgm:cxn modelId="{86EAF823-312C-4E4F-B7B6-63741BCE2E2E}" type="presOf" srcId="{3029FB5E-A24F-4B1A-ADE1-4983AB1F226A}" destId="{C8C35284-7A6C-481E-A958-B17E13C0677C}" srcOrd="0" destOrd="0" presId="urn:microsoft.com/office/officeart/2005/8/layout/orgChart1"/>
    <dgm:cxn modelId="{A52E48DB-FD2B-4A33-896E-2C0BEBBF2C75}" type="presOf" srcId="{9D7BD7A5-32C2-4CB0-9DA7-6CC1D6033537}" destId="{9228F56D-14F1-46A1-8969-595574C771F5}" srcOrd="0" destOrd="0" presId="urn:microsoft.com/office/officeart/2005/8/layout/orgChart1"/>
    <dgm:cxn modelId="{B634C8CE-E685-4868-8236-9A1AD6375132}" type="presOf" srcId="{3A108D8C-1525-4481-BAC5-16E2FA71D3DC}" destId="{42FC482B-834D-4290-8569-597B8D82D3FE}" srcOrd="0" destOrd="0" presId="urn:microsoft.com/office/officeart/2005/8/layout/orgChart1"/>
    <dgm:cxn modelId="{8CAC612A-B548-4DA9-8D38-B2C720B59F16}" srcId="{43D18883-F49A-4E0C-A3BE-2CCCD6DAC789}" destId="{FDF5C1A6-FB93-4610-B29A-6CD9B55126F5}" srcOrd="0" destOrd="0" parTransId="{3029FB5E-A24F-4B1A-ADE1-4983AB1F226A}" sibTransId="{47728696-2AA8-42BD-870B-80C1DDB3023E}"/>
    <dgm:cxn modelId="{BABCD07B-5266-4D32-9F21-7DC8E6B11B22}" type="presOf" srcId="{9F65AF03-EDB0-440E-928D-AE22AB506BBD}" destId="{7DC64BDD-D912-4363-BB17-4C6BB9726C0B}" srcOrd="1" destOrd="0" presId="urn:microsoft.com/office/officeart/2005/8/layout/orgChart1"/>
    <dgm:cxn modelId="{8289F4CA-5BB6-4E5A-BAF9-2FD4DADB3A14}" type="presOf" srcId="{5B770907-8A84-4682-A548-C9453D987386}" destId="{E2F5B896-418C-4B33-AE97-A3D479A3CA8A}" srcOrd="1" destOrd="0" presId="urn:microsoft.com/office/officeart/2005/8/layout/orgChart1"/>
    <dgm:cxn modelId="{7BFCBAB2-DE74-4A24-8FDD-FE35E817C0A5}" type="presOf" srcId="{8EFA1744-25C7-48C4-8722-DE1ED54BF241}" destId="{F961C831-2CC1-4120-AA64-21F513166E9C}" srcOrd="0" destOrd="0" presId="urn:microsoft.com/office/officeart/2005/8/layout/orgChart1"/>
    <dgm:cxn modelId="{3BB7D929-2FE3-4B42-80B5-2012F26929E9}" type="presOf" srcId="{9F65AF03-EDB0-440E-928D-AE22AB506BBD}" destId="{6FA6EA78-1C67-4BD0-84B6-C7F9997F91FD}" srcOrd="0" destOrd="0" presId="urn:microsoft.com/office/officeart/2005/8/layout/orgChart1"/>
    <dgm:cxn modelId="{6F3FE9DC-0315-41BA-A556-C4F85C12F57B}" srcId="{FDF5C1A6-FB93-4610-B29A-6CD9B55126F5}" destId="{3A108D8C-1525-4481-BAC5-16E2FA71D3DC}" srcOrd="0" destOrd="0" parTransId="{C5014F7A-FD8F-439C-A23C-0B8E5AE14B31}" sibTransId="{2E2298C2-525E-40DF-9FAB-F0247C59F39D}"/>
    <dgm:cxn modelId="{38F0F92C-07AF-4EA4-86EE-32C3AFAB782B}" type="presOf" srcId="{FDF5C1A6-FB93-4610-B29A-6CD9B55126F5}" destId="{CCCA1D20-35CB-4C58-93AA-E4A4888FE7B7}" srcOrd="1" destOrd="0" presId="urn:microsoft.com/office/officeart/2005/8/layout/orgChart1"/>
    <dgm:cxn modelId="{4B86447C-FD46-4433-B49D-FC8C1BB295E7}" srcId="{9D7BD7A5-32C2-4CB0-9DA7-6CC1D6033537}" destId="{7F11F91D-895E-4867-9744-627E3FD4611C}" srcOrd="1" destOrd="0" parTransId="{3464BAB3-942B-4957-B708-11E2517F146E}" sibTransId="{AF8B55E8-50B0-42D1-AF46-A25488F1E39D}"/>
    <dgm:cxn modelId="{F3B09851-F787-4DE6-8463-581626CFF92F}" type="presOf" srcId="{5B770907-8A84-4682-A548-C9453D987386}" destId="{B73656A1-C973-42C2-B859-B786864B4F77}" srcOrd="0" destOrd="0" presId="urn:microsoft.com/office/officeart/2005/8/layout/orgChart1"/>
    <dgm:cxn modelId="{30B767BE-1145-48B8-8596-68A644D3DB76}" srcId="{9D7BD7A5-32C2-4CB0-9DA7-6CC1D6033537}" destId="{9F65AF03-EDB0-440E-928D-AE22AB506BBD}" srcOrd="0" destOrd="0" parTransId="{0E5C02E0-0974-4EFF-8D1C-8D1500AD0940}" sibTransId="{4B53FAE8-0F84-4496-8EDF-CDF68C905572}"/>
    <dgm:cxn modelId="{D2177D1F-587B-42ED-8992-237462A63DD5}" type="presOf" srcId="{43D18883-F49A-4E0C-A3BE-2CCCD6DAC789}" destId="{12CFAEBD-806A-4200-9295-A744CD2A2C6C}" srcOrd="0" destOrd="0" presId="urn:microsoft.com/office/officeart/2005/8/layout/orgChart1"/>
    <dgm:cxn modelId="{36BA9C0B-0B20-4BA7-AE7A-D7BC21B31045}" type="presOf" srcId="{3A108D8C-1525-4481-BAC5-16E2FA71D3DC}" destId="{E5CBF5F8-7AEC-4FA9-84B7-A453090E8626}" srcOrd="1" destOrd="0" presId="urn:microsoft.com/office/officeart/2005/8/layout/orgChart1"/>
    <dgm:cxn modelId="{94D84E36-FBEA-4BA1-BD29-F74772183AF3}" type="presOf" srcId="{FB878988-E5E5-49AB-9DFF-8EE1267877C9}" destId="{652051AC-3267-4DA1-85EC-7D4D553E7D71}" srcOrd="0" destOrd="0" presId="urn:microsoft.com/office/officeart/2005/8/layout/orgChart1"/>
    <dgm:cxn modelId="{C28D5F26-EA2E-4E19-A4BD-DC109C6C7388}" type="presParOf" srcId="{652051AC-3267-4DA1-85EC-7D4D553E7D71}" destId="{72D0864F-72BB-454B-A96E-A2DA65C80EC8}" srcOrd="0" destOrd="0" presId="urn:microsoft.com/office/officeart/2005/8/layout/orgChart1"/>
    <dgm:cxn modelId="{78B234FD-4BA8-4568-A963-EA8CAC18B3DA}" type="presParOf" srcId="{72D0864F-72BB-454B-A96E-A2DA65C80EC8}" destId="{F598F75B-78E6-41BB-BA28-A1E0BBC7E136}" srcOrd="0" destOrd="0" presId="urn:microsoft.com/office/officeart/2005/8/layout/orgChart1"/>
    <dgm:cxn modelId="{5D18B88F-C623-4A0B-B74F-9DFF7DDCDDF6}" type="presParOf" srcId="{F598F75B-78E6-41BB-BA28-A1E0BBC7E136}" destId="{9228F56D-14F1-46A1-8969-595574C771F5}" srcOrd="0" destOrd="0" presId="urn:microsoft.com/office/officeart/2005/8/layout/orgChart1"/>
    <dgm:cxn modelId="{5AD8B9C3-132C-4B6D-816F-A7100548010A}" type="presParOf" srcId="{F598F75B-78E6-41BB-BA28-A1E0BBC7E136}" destId="{572706E4-40A2-460B-8BCC-307F0BF7E64D}" srcOrd="1" destOrd="0" presId="urn:microsoft.com/office/officeart/2005/8/layout/orgChart1"/>
    <dgm:cxn modelId="{4C97B98D-F88D-45E6-B8B3-13FE6F168029}" type="presParOf" srcId="{72D0864F-72BB-454B-A96E-A2DA65C80EC8}" destId="{D000D5BF-5F9A-4640-96EC-CB97799F4F95}" srcOrd="1" destOrd="0" presId="urn:microsoft.com/office/officeart/2005/8/layout/orgChart1"/>
    <dgm:cxn modelId="{DCCD805E-7AA1-44E6-8035-9A24308A867D}" type="presParOf" srcId="{D000D5BF-5F9A-4640-96EC-CB97799F4F95}" destId="{AF467E4D-4794-464A-9875-058F88FF9D9E}" srcOrd="0" destOrd="0" presId="urn:microsoft.com/office/officeart/2005/8/layout/orgChart1"/>
    <dgm:cxn modelId="{D84CEBE4-1A6D-493F-9D8F-8469917E4375}" type="presParOf" srcId="{D000D5BF-5F9A-4640-96EC-CB97799F4F95}" destId="{B4687C1D-DBDF-4ABC-99A9-55621A2E097C}" srcOrd="1" destOrd="0" presId="urn:microsoft.com/office/officeart/2005/8/layout/orgChart1"/>
    <dgm:cxn modelId="{ED7B2BFB-58F7-4785-8556-7FEB7DD1FA82}" type="presParOf" srcId="{B4687C1D-DBDF-4ABC-99A9-55621A2E097C}" destId="{FA2CAC71-7698-45DC-A7E6-458248963E53}" srcOrd="0" destOrd="0" presId="urn:microsoft.com/office/officeart/2005/8/layout/orgChart1"/>
    <dgm:cxn modelId="{4D0A5745-DA65-48DE-8087-7376116B73B5}" type="presParOf" srcId="{FA2CAC71-7698-45DC-A7E6-458248963E53}" destId="{6FA6EA78-1C67-4BD0-84B6-C7F9997F91FD}" srcOrd="0" destOrd="0" presId="urn:microsoft.com/office/officeart/2005/8/layout/orgChart1"/>
    <dgm:cxn modelId="{C3D36DB2-0485-4A9B-835C-71B47FB87649}" type="presParOf" srcId="{FA2CAC71-7698-45DC-A7E6-458248963E53}" destId="{7DC64BDD-D912-4363-BB17-4C6BB9726C0B}" srcOrd="1" destOrd="0" presId="urn:microsoft.com/office/officeart/2005/8/layout/orgChart1"/>
    <dgm:cxn modelId="{D86EEEA3-2800-4A93-AE46-0B22C64314C7}" type="presParOf" srcId="{B4687C1D-DBDF-4ABC-99A9-55621A2E097C}" destId="{E412AA7F-7396-4DFC-A14C-AD3E8E8AACBE}" srcOrd="1" destOrd="0" presId="urn:microsoft.com/office/officeart/2005/8/layout/orgChart1"/>
    <dgm:cxn modelId="{687DA963-3473-450B-9703-E8F48CFD3E0B}" type="presParOf" srcId="{B4687C1D-DBDF-4ABC-99A9-55621A2E097C}" destId="{3F88E26C-3F10-4087-A611-78CFF8DF990A}" srcOrd="2" destOrd="0" presId="urn:microsoft.com/office/officeart/2005/8/layout/orgChart1"/>
    <dgm:cxn modelId="{8C6F3406-92A9-42DC-A76E-61B6AC59B2C5}" type="presParOf" srcId="{D000D5BF-5F9A-4640-96EC-CB97799F4F95}" destId="{EFC69EBA-A211-4035-BA7C-9476D0BA7A16}" srcOrd="2" destOrd="0" presId="urn:microsoft.com/office/officeart/2005/8/layout/orgChart1"/>
    <dgm:cxn modelId="{5DA3E79D-A6B1-4FA5-BD77-B5D05C67773D}" type="presParOf" srcId="{D000D5BF-5F9A-4640-96EC-CB97799F4F95}" destId="{FFD1BBD0-4B35-4DEF-A95B-2AC41404BAB1}" srcOrd="3" destOrd="0" presId="urn:microsoft.com/office/officeart/2005/8/layout/orgChart1"/>
    <dgm:cxn modelId="{C4D6369B-1195-4B8C-8872-ABF42425F629}" type="presParOf" srcId="{FFD1BBD0-4B35-4DEF-A95B-2AC41404BAB1}" destId="{8FD4EE86-819E-4A22-BA82-362E963A2E24}" srcOrd="0" destOrd="0" presId="urn:microsoft.com/office/officeart/2005/8/layout/orgChart1"/>
    <dgm:cxn modelId="{23154D29-06C7-4852-9CBE-25AC5A13A7C2}" type="presParOf" srcId="{8FD4EE86-819E-4A22-BA82-362E963A2E24}" destId="{02DAF9B7-45B7-4BB0-8E2B-8486C878DF8E}" srcOrd="0" destOrd="0" presId="urn:microsoft.com/office/officeart/2005/8/layout/orgChart1"/>
    <dgm:cxn modelId="{6F17C045-C5EA-467B-96D7-3421C9AB942B}" type="presParOf" srcId="{8FD4EE86-819E-4A22-BA82-362E963A2E24}" destId="{1F12110E-A8BD-4A17-A40C-481053F5DF15}" srcOrd="1" destOrd="0" presId="urn:microsoft.com/office/officeart/2005/8/layout/orgChart1"/>
    <dgm:cxn modelId="{C9563055-1F5A-481E-B2F3-22CBA750360B}" type="presParOf" srcId="{FFD1BBD0-4B35-4DEF-A95B-2AC41404BAB1}" destId="{98FC429B-643C-44FA-8A42-18E38CE237CB}" srcOrd="1" destOrd="0" presId="urn:microsoft.com/office/officeart/2005/8/layout/orgChart1"/>
    <dgm:cxn modelId="{98C13CBB-66FC-4A95-A3C9-CE2C3611D313}" type="presParOf" srcId="{FFD1BBD0-4B35-4DEF-A95B-2AC41404BAB1}" destId="{A2BAA466-3F9C-42D3-B3DC-B0F58A72B116}" srcOrd="2" destOrd="0" presId="urn:microsoft.com/office/officeart/2005/8/layout/orgChart1"/>
    <dgm:cxn modelId="{00B3300A-660F-43EA-BE9E-8724AABF666F}" type="presParOf" srcId="{D000D5BF-5F9A-4640-96EC-CB97799F4F95}" destId="{242609F9-6002-4901-A4F0-E37D440A8821}" srcOrd="4" destOrd="0" presId="urn:microsoft.com/office/officeart/2005/8/layout/orgChart1"/>
    <dgm:cxn modelId="{3B40F48B-8C51-4966-B3BE-1CFFD0F2E1B9}" type="presParOf" srcId="{D000D5BF-5F9A-4640-96EC-CB97799F4F95}" destId="{5D6128E4-A601-407A-9810-8B2DCB2F3039}" srcOrd="5" destOrd="0" presId="urn:microsoft.com/office/officeart/2005/8/layout/orgChart1"/>
    <dgm:cxn modelId="{4B8F0923-7BE9-4634-B5C3-229DAF365B0E}" type="presParOf" srcId="{5D6128E4-A601-407A-9810-8B2DCB2F3039}" destId="{C40A0DEA-EA2C-4039-BF94-D27EAD87F50A}" srcOrd="0" destOrd="0" presId="urn:microsoft.com/office/officeart/2005/8/layout/orgChart1"/>
    <dgm:cxn modelId="{9222AD9A-8C13-4153-8082-3A65B14AF4AB}" type="presParOf" srcId="{C40A0DEA-EA2C-4039-BF94-D27EAD87F50A}" destId="{B73656A1-C973-42C2-B859-B786864B4F77}" srcOrd="0" destOrd="0" presId="urn:microsoft.com/office/officeart/2005/8/layout/orgChart1"/>
    <dgm:cxn modelId="{99DC40C2-DD49-4DF0-99E6-875C2A169728}" type="presParOf" srcId="{C40A0DEA-EA2C-4039-BF94-D27EAD87F50A}" destId="{E2F5B896-418C-4B33-AE97-A3D479A3CA8A}" srcOrd="1" destOrd="0" presId="urn:microsoft.com/office/officeart/2005/8/layout/orgChart1"/>
    <dgm:cxn modelId="{A17B7230-DDDF-4537-9210-063D52849F4B}" type="presParOf" srcId="{5D6128E4-A601-407A-9810-8B2DCB2F3039}" destId="{8AFE0453-0A01-4731-B902-383ED7685F9C}" srcOrd="1" destOrd="0" presId="urn:microsoft.com/office/officeart/2005/8/layout/orgChart1"/>
    <dgm:cxn modelId="{92E3469A-724A-4883-B180-D01E39834732}" type="presParOf" srcId="{5D6128E4-A601-407A-9810-8B2DCB2F3039}" destId="{8B8D3236-D938-45C8-8901-56DB4EEF3902}" srcOrd="2" destOrd="0" presId="urn:microsoft.com/office/officeart/2005/8/layout/orgChart1"/>
    <dgm:cxn modelId="{8157F45D-2433-4255-9C12-B9AA846C9A24}" type="presParOf" srcId="{D000D5BF-5F9A-4640-96EC-CB97799F4F95}" destId="{C308AA6B-F603-480E-8873-34DC80F7219D}" srcOrd="6" destOrd="0" presId="urn:microsoft.com/office/officeart/2005/8/layout/orgChart1"/>
    <dgm:cxn modelId="{8631D212-411B-4B9A-A5AF-636EBF89D6D7}" type="presParOf" srcId="{D000D5BF-5F9A-4640-96EC-CB97799F4F95}" destId="{9001B30D-0CC5-456B-A735-5CC3A10A04C5}" srcOrd="7" destOrd="0" presId="urn:microsoft.com/office/officeart/2005/8/layout/orgChart1"/>
    <dgm:cxn modelId="{ED88378A-809C-4874-A2D0-45685F5DA069}" type="presParOf" srcId="{9001B30D-0CC5-456B-A735-5CC3A10A04C5}" destId="{5FA839E9-33AA-4930-8D0A-B41B6755CEFB}" srcOrd="0" destOrd="0" presId="urn:microsoft.com/office/officeart/2005/8/layout/orgChart1"/>
    <dgm:cxn modelId="{43A5C79F-79CD-4FA0-8AC9-5FA2E567B8D1}" type="presParOf" srcId="{5FA839E9-33AA-4930-8D0A-B41B6755CEFB}" destId="{12CFAEBD-806A-4200-9295-A744CD2A2C6C}" srcOrd="0" destOrd="0" presId="urn:microsoft.com/office/officeart/2005/8/layout/orgChart1"/>
    <dgm:cxn modelId="{BECEBAE6-A0C2-426C-BF04-971C14E32CC1}" type="presParOf" srcId="{5FA839E9-33AA-4930-8D0A-B41B6755CEFB}" destId="{B240F539-2657-4B8C-9902-AC98C801C141}" srcOrd="1" destOrd="0" presId="urn:microsoft.com/office/officeart/2005/8/layout/orgChart1"/>
    <dgm:cxn modelId="{CB9785A6-0363-4859-87F3-D6EF543FAB71}" type="presParOf" srcId="{9001B30D-0CC5-456B-A735-5CC3A10A04C5}" destId="{8D544143-C50F-4653-BEA0-449B4D75817D}" srcOrd="1" destOrd="0" presId="urn:microsoft.com/office/officeart/2005/8/layout/orgChart1"/>
    <dgm:cxn modelId="{B6DFAC88-9AEC-40AB-8587-D96581AA3E90}" type="presParOf" srcId="{8D544143-C50F-4653-BEA0-449B4D75817D}" destId="{C8C35284-7A6C-481E-A958-B17E13C0677C}" srcOrd="0" destOrd="0" presId="urn:microsoft.com/office/officeart/2005/8/layout/orgChart1"/>
    <dgm:cxn modelId="{2E03EEE1-F876-4620-A285-1E52163C7ACB}" type="presParOf" srcId="{8D544143-C50F-4653-BEA0-449B4D75817D}" destId="{48AB848B-17A9-42C7-B06B-929F3564975F}" srcOrd="1" destOrd="0" presId="urn:microsoft.com/office/officeart/2005/8/layout/orgChart1"/>
    <dgm:cxn modelId="{02D1C6F2-B1A9-4E26-AC8B-4169C4577935}" type="presParOf" srcId="{48AB848B-17A9-42C7-B06B-929F3564975F}" destId="{FD7CDD86-5824-4F8C-81D2-680B4BF25314}" srcOrd="0" destOrd="0" presId="urn:microsoft.com/office/officeart/2005/8/layout/orgChart1"/>
    <dgm:cxn modelId="{01B801ED-BCBE-4DFA-96B2-DF2AFA2328A8}" type="presParOf" srcId="{FD7CDD86-5824-4F8C-81D2-680B4BF25314}" destId="{A557FA1B-039C-4F1A-ACB1-19EAC139D5C4}" srcOrd="0" destOrd="0" presId="urn:microsoft.com/office/officeart/2005/8/layout/orgChart1"/>
    <dgm:cxn modelId="{F078C10A-BBA6-42D4-B634-A5865A16347B}" type="presParOf" srcId="{FD7CDD86-5824-4F8C-81D2-680B4BF25314}" destId="{CCCA1D20-35CB-4C58-93AA-E4A4888FE7B7}" srcOrd="1" destOrd="0" presId="urn:microsoft.com/office/officeart/2005/8/layout/orgChart1"/>
    <dgm:cxn modelId="{7A50A310-CD7D-44C4-8CD5-8B20430A8C69}" type="presParOf" srcId="{48AB848B-17A9-42C7-B06B-929F3564975F}" destId="{466B0789-8F51-4D76-9885-2C1E446CD990}" srcOrd="1" destOrd="0" presId="urn:microsoft.com/office/officeart/2005/8/layout/orgChart1"/>
    <dgm:cxn modelId="{96B93EEC-4909-44A7-86AC-EE0A31F75A88}" type="presParOf" srcId="{466B0789-8F51-4D76-9885-2C1E446CD990}" destId="{BE68CEF7-A6F9-4B89-88C8-B156919A5F5E}" srcOrd="0" destOrd="0" presId="urn:microsoft.com/office/officeart/2005/8/layout/orgChart1"/>
    <dgm:cxn modelId="{456D2789-6426-42CE-A046-8888267F9903}" type="presParOf" srcId="{466B0789-8F51-4D76-9885-2C1E446CD990}" destId="{5022BFB8-EEC5-42D5-86CF-C11973E89590}" srcOrd="1" destOrd="0" presId="urn:microsoft.com/office/officeart/2005/8/layout/orgChart1"/>
    <dgm:cxn modelId="{D51B0C13-97EF-4948-8DBD-5A372B883286}" type="presParOf" srcId="{5022BFB8-EEC5-42D5-86CF-C11973E89590}" destId="{FE56E9B3-4E07-4E76-B75D-F11013640B87}" srcOrd="0" destOrd="0" presId="urn:microsoft.com/office/officeart/2005/8/layout/orgChart1"/>
    <dgm:cxn modelId="{502BC2C8-7C96-455D-BC30-C037B1489C9C}" type="presParOf" srcId="{FE56E9B3-4E07-4E76-B75D-F11013640B87}" destId="{42FC482B-834D-4290-8569-597B8D82D3FE}" srcOrd="0" destOrd="0" presId="urn:microsoft.com/office/officeart/2005/8/layout/orgChart1"/>
    <dgm:cxn modelId="{55F6C6C0-FDB7-4D75-A621-934820111BEB}" type="presParOf" srcId="{FE56E9B3-4E07-4E76-B75D-F11013640B87}" destId="{E5CBF5F8-7AEC-4FA9-84B7-A453090E8626}" srcOrd="1" destOrd="0" presId="urn:microsoft.com/office/officeart/2005/8/layout/orgChart1"/>
    <dgm:cxn modelId="{AB000A1A-09B8-40B0-8AEC-0059E2837327}" type="presParOf" srcId="{5022BFB8-EEC5-42D5-86CF-C11973E89590}" destId="{6D3F5ABD-74F3-4F65-A52A-A07B4DD5C694}" srcOrd="1" destOrd="0" presId="urn:microsoft.com/office/officeart/2005/8/layout/orgChart1"/>
    <dgm:cxn modelId="{871D978E-B0E1-4529-BFAC-B88C0AFB413F}" type="presParOf" srcId="{5022BFB8-EEC5-42D5-86CF-C11973E89590}" destId="{3D543267-7390-4229-8B3A-768B5EC7126F}" srcOrd="2" destOrd="0" presId="urn:microsoft.com/office/officeart/2005/8/layout/orgChart1"/>
    <dgm:cxn modelId="{6D20BB40-32BE-4A9B-AAF4-CBAB87A6A547}" type="presParOf" srcId="{466B0789-8F51-4D76-9885-2C1E446CD990}" destId="{DB42E70E-A98D-4E07-95C1-D87B6956FA03}" srcOrd="2" destOrd="0" presId="urn:microsoft.com/office/officeart/2005/8/layout/orgChart1"/>
    <dgm:cxn modelId="{FC9AF012-7C96-48C3-9C9E-52BE0677B616}" type="presParOf" srcId="{466B0789-8F51-4D76-9885-2C1E446CD990}" destId="{6D77AA3B-8571-4C61-A761-1970F3F6BE76}" srcOrd="3" destOrd="0" presId="urn:microsoft.com/office/officeart/2005/8/layout/orgChart1"/>
    <dgm:cxn modelId="{098AEFBD-0071-44D2-A34D-F6891CC7130F}" type="presParOf" srcId="{6D77AA3B-8571-4C61-A761-1970F3F6BE76}" destId="{A017CFA6-ADD0-4FB2-B305-3E8C473695A8}" srcOrd="0" destOrd="0" presId="urn:microsoft.com/office/officeart/2005/8/layout/orgChart1"/>
    <dgm:cxn modelId="{8572B599-78B6-4127-A37F-264839693618}" type="presParOf" srcId="{A017CFA6-ADD0-4FB2-B305-3E8C473695A8}" destId="{F961C831-2CC1-4120-AA64-21F513166E9C}" srcOrd="0" destOrd="0" presId="urn:microsoft.com/office/officeart/2005/8/layout/orgChart1"/>
    <dgm:cxn modelId="{24BE2CC6-35D0-4208-8EF3-0C47867A7BAD}" type="presParOf" srcId="{A017CFA6-ADD0-4FB2-B305-3E8C473695A8}" destId="{99551F1F-C21E-402E-8E00-67F6BAC8DD30}" srcOrd="1" destOrd="0" presId="urn:microsoft.com/office/officeart/2005/8/layout/orgChart1"/>
    <dgm:cxn modelId="{E9301CEC-BAEA-4468-BECD-FE2A8B4099D6}" type="presParOf" srcId="{6D77AA3B-8571-4C61-A761-1970F3F6BE76}" destId="{CE403C91-CB9F-43DE-847A-8ED7676AF963}" srcOrd="1" destOrd="0" presId="urn:microsoft.com/office/officeart/2005/8/layout/orgChart1"/>
    <dgm:cxn modelId="{4CE94601-34CC-4962-AF54-1E7210ADA968}" type="presParOf" srcId="{6D77AA3B-8571-4C61-A761-1970F3F6BE76}" destId="{445822D6-8825-42BE-A610-4B2939C45063}" srcOrd="2" destOrd="0" presId="urn:microsoft.com/office/officeart/2005/8/layout/orgChart1"/>
    <dgm:cxn modelId="{D4B1ABA6-1961-45F9-BC1A-DF4BC7006005}" type="presParOf" srcId="{466B0789-8F51-4D76-9885-2C1E446CD990}" destId="{8C022A7E-F39A-4D78-B791-32F27A347397}" srcOrd="4" destOrd="0" presId="urn:microsoft.com/office/officeart/2005/8/layout/orgChart1"/>
    <dgm:cxn modelId="{164A805F-15DB-4410-9828-FBA2681C2C11}" type="presParOf" srcId="{466B0789-8F51-4D76-9885-2C1E446CD990}" destId="{1B5E93AE-6C44-4F5A-A823-9A98C18033A3}" srcOrd="5" destOrd="0" presId="urn:microsoft.com/office/officeart/2005/8/layout/orgChart1"/>
    <dgm:cxn modelId="{71F37732-7A83-4E98-834B-4162F11BD32B}" type="presParOf" srcId="{1B5E93AE-6C44-4F5A-A823-9A98C18033A3}" destId="{BDE0A7B6-1715-4951-B026-EE0A3E69F016}" srcOrd="0" destOrd="0" presId="urn:microsoft.com/office/officeart/2005/8/layout/orgChart1"/>
    <dgm:cxn modelId="{3C3D9733-C3D3-4B13-8FF3-07B0B7A693AC}" type="presParOf" srcId="{BDE0A7B6-1715-4951-B026-EE0A3E69F016}" destId="{EC3DD51C-D5E1-4419-A048-E6039F195181}" srcOrd="0" destOrd="0" presId="urn:microsoft.com/office/officeart/2005/8/layout/orgChart1"/>
    <dgm:cxn modelId="{D66A8CD2-7318-4172-ABEE-2CC134AC28F6}" type="presParOf" srcId="{BDE0A7B6-1715-4951-B026-EE0A3E69F016}" destId="{EAA8C10A-6B0C-4B38-9242-8CA7804CC471}" srcOrd="1" destOrd="0" presId="urn:microsoft.com/office/officeart/2005/8/layout/orgChart1"/>
    <dgm:cxn modelId="{650F4BA7-B388-44FA-8684-106E75C38ECE}" type="presParOf" srcId="{1B5E93AE-6C44-4F5A-A823-9A98C18033A3}" destId="{7C5E39AF-8720-4085-8E10-6242E46F0494}" srcOrd="1" destOrd="0" presId="urn:microsoft.com/office/officeart/2005/8/layout/orgChart1"/>
    <dgm:cxn modelId="{DBD7CF8A-823A-4924-A10D-D1D05CE21C75}" type="presParOf" srcId="{1B5E93AE-6C44-4F5A-A823-9A98C18033A3}" destId="{DAD66C84-9A11-4974-A238-8D0C7FD3A60B}" srcOrd="2" destOrd="0" presId="urn:microsoft.com/office/officeart/2005/8/layout/orgChart1"/>
    <dgm:cxn modelId="{6EF4B68F-2760-43FA-9D3D-E9055514FE34}" type="presParOf" srcId="{48AB848B-17A9-42C7-B06B-929F3564975F}" destId="{D8741BF6-51F9-42FA-9B82-506E3A796BE5}" srcOrd="2" destOrd="0" presId="urn:microsoft.com/office/officeart/2005/8/layout/orgChart1"/>
    <dgm:cxn modelId="{40B4EBF9-8600-4BBE-B3FA-C98D8E866F97}" type="presParOf" srcId="{9001B30D-0CC5-456B-A735-5CC3A10A04C5}" destId="{4A29CEB7-0CCC-4954-AB2D-14F3867FC043}" srcOrd="2" destOrd="0" presId="urn:microsoft.com/office/officeart/2005/8/layout/orgChart1"/>
    <dgm:cxn modelId="{2E7240E3-203B-406B-B307-8BC6A36C57A7}" type="presParOf" srcId="{72D0864F-72BB-454B-A96E-A2DA65C80EC8}" destId="{AEB39002-F87E-4582-B2D1-AAEC6C49D3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78988-E5E5-49AB-9DFF-8EE1267877C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BD7A5-32C2-4CB0-9DA7-6CC1D6033537}">
      <dgm:prSet phldrT="[Text]" custT="1"/>
      <dgm:spPr/>
      <dgm:t>
        <a:bodyPr/>
        <a:lstStyle/>
        <a:p>
          <a:r>
            <a:rPr lang="en-US" sz="2800" b="1" dirty="0" smtClean="0"/>
            <a:t>Herod the Great</a:t>
          </a:r>
          <a:endParaRPr lang="en-US" sz="2800" b="1" dirty="0"/>
        </a:p>
      </dgm:t>
    </dgm:pt>
    <dgm:pt modelId="{97C7A29A-E7E6-48D7-8C50-9E023F178B73}" type="parTrans" cxnId="{14BFD9D3-6502-43A6-9A88-D6854477A3D1}">
      <dgm:prSet/>
      <dgm:spPr/>
      <dgm:t>
        <a:bodyPr/>
        <a:lstStyle/>
        <a:p>
          <a:endParaRPr lang="en-US"/>
        </a:p>
      </dgm:t>
    </dgm:pt>
    <dgm:pt modelId="{53E90A16-F05E-40C1-A6E2-AF5B0926F54E}" type="sibTrans" cxnId="{14BFD9D3-6502-43A6-9A88-D6854477A3D1}">
      <dgm:prSet/>
      <dgm:spPr/>
      <dgm:t>
        <a:bodyPr/>
        <a:lstStyle/>
        <a:p>
          <a:endParaRPr lang="en-US"/>
        </a:p>
      </dgm:t>
    </dgm:pt>
    <dgm:pt modelId="{9F65AF03-EDB0-440E-928D-AE22AB506BBD}">
      <dgm:prSet phldrT="[Text]"/>
      <dgm:spPr/>
      <dgm:t>
        <a:bodyPr/>
        <a:lstStyle/>
        <a:p>
          <a:r>
            <a:rPr lang="en-US" b="1" dirty="0" err="1" smtClean="0"/>
            <a:t>Archelaus</a:t>
          </a:r>
          <a:endParaRPr lang="en-US" b="1" dirty="0"/>
        </a:p>
      </dgm:t>
    </dgm:pt>
    <dgm:pt modelId="{0E5C02E0-0974-4EFF-8D1C-8D1500AD0940}" type="parTrans" cxnId="{30B767BE-1145-48B8-8596-68A644D3DB76}">
      <dgm:prSet/>
      <dgm:spPr/>
      <dgm:t>
        <a:bodyPr/>
        <a:lstStyle/>
        <a:p>
          <a:endParaRPr lang="en-US"/>
        </a:p>
      </dgm:t>
    </dgm:pt>
    <dgm:pt modelId="{4B53FAE8-0F84-4496-8EDF-CDF68C905572}" type="sibTrans" cxnId="{30B767BE-1145-48B8-8596-68A644D3DB76}">
      <dgm:prSet/>
      <dgm:spPr/>
      <dgm:t>
        <a:bodyPr/>
        <a:lstStyle/>
        <a:p>
          <a:endParaRPr lang="en-US"/>
        </a:p>
      </dgm:t>
    </dgm:pt>
    <dgm:pt modelId="{7F11F91D-895E-4867-9744-627E3FD4611C}">
      <dgm:prSet phldrT="[Text]"/>
      <dgm:spPr/>
      <dgm:t>
        <a:bodyPr/>
        <a:lstStyle/>
        <a:p>
          <a:r>
            <a:rPr lang="en-US" b="1" dirty="0" smtClean="0"/>
            <a:t>Antipas</a:t>
          </a:r>
          <a:endParaRPr lang="en-US" b="1" dirty="0"/>
        </a:p>
      </dgm:t>
    </dgm:pt>
    <dgm:pt modelId="{3464BAB3-942B-4957-B708-11E2517F146E}" type="parTrans" cxnId="{4B86447C-FD46-4433-B49D-FC8C1BB295E7}">
      <dgm:prSet/>
      <dgm:spPr/>
      <dgm:t>
        <a:bodyPr/>
        <a:lstStyle/>
        <a:p>
          <a:endParaRPr lang="en-US"/>
        </a:p>
      </dgm:t>
    </dgm:pt>
    <dgm:pt modelId="{AF8B55E8-50B0-42D1-AF46-A25488F1E39D}" type="sibTrans" cxnId="{4B86447C-FD46-4433-B49D-FC8C1BB295E7}">
      <dgm:prSet/>
      <dgm:spPr/>
      <dgm:t>
        <a:bodyPr/>
        <a:lstStyle/>
        <a:p>
          <a:endParaRPr lang="en-US"/>
        </a:p>
      </dgm:t>
    </dgm:pt>
    <dgm:pt modelId="{5B770907-8A84-4682-A548-C9453D987386}">
      <dgm:prSet phldrT="[Text]"/>
      <dgm:spPr/>
      <dgm:t>
        <a:bodyPr/>
        <a:lstStyle/>
        <a:p>
          <a:r>
            <a:rPr lang="en-US" b="1" dirty="0" smtClean="0"/>
            <a:t>Philip</a:t>
          </a:r>
          <a:endParaRPr lang="en-US" b="1" dirty="0"/>
        </a:p>
      </dgm:t>
    </dgm:pt>
    <dgm:pt modelId="{55F403F8-4F37-433C-BB0F-787FB5D448CC}" type="parTrans" cxnId="{5E7D75D4-3972-4A2B-97C8-0E18344603E8}">
      <dgm:prSet/>
      <dgm:spPr/>
      <dgm:t>
        <a:bodyPr/>
        <a:lstStyle/>
        <a:p>
          <a:endParaRPr lang="en-US"/>
        </a:p>
      </dgm:t>
    </dgm:pt>
    <dgm:pt modelId="{10FC1CE1-C3DE-4865-BA70-9B2D11EF096D}" type="sibTrans" cxnId="{5E7D75D4-3972-4A2B-97C8-0E18344603E8}">
      <dgm:prSet/>
      <dgm:spPr/>
      <dgm:t>
        <a:bodyPr/>
        <a:lstStyle/>
        <a:p>
          <a:endParaRPr lang="en-US"/>
        </a:p>
      </dgm:t>
    </dgm:pt>
    <dgm:pt modelId="{43D18883-F49A-4E0C-A3BE-2CCCD6DAC789}">
      <dgm:prSet/>
      <dgm:spPr/>
      <dgm:t>
        <a:bodyPr/>
        <a:lstStyle/>
        <a:p>
          <a:r>
            <a:rPr lang="en-US" b="1" dirty="0" err="1" smtClean="0"/>
            <a:t>Aristobulus</a:t>
          </a:r>
          <a:endParaRPr lang="en-US" b="1" dirty="0"/>
        </a:p>
      </dgm:t>
    </dgm:pt>
    <dgm:pt modelId="{B9F83027-E704-45BA-935A-CA6ABB750782}" type="parTrans" cxnId="{16BD3819-8F2F-419C-9F69-56A9513A9963}">
      <dgm:prSet/>
      <dgm:spPr/>
      <dgm:t>
        <a:bodyPr/>
        <a:lstStyle/>
        <a:p>
          <a:endParaRPr lang="en-US"/>
        </a:p>
      </dgm:t>
    </dgm:pt>
    <dgm:pt modelId="{B38D67BB-8E48-476F-B4FF-D961645EF078}" type="sibTrans" cxnId="{16BD3819-8F2F-419C-9F69-56A9513A9963}">
      <dgm:prSet/>
      <dgm:spPr/>
      <dgm:t>
        <a:bodyPr/>
        <a:lstStyle/>
        <a:p>
          <a:endParaRPr lang="en-US"/>
        </a:p>
      </dgm:t>
    </dgm:pt>
    <dgm:pt modelId="{FDF5C1A6-FB93-4610-B29A-6CD9B55126F5}">
      <dgm:prSet/>
      <dgm:spPr/>
      <dgm:t>
        <a:bodyPr/>
        <a:lstStyle/>
        <a:p>
          <a:r>
            <a:rPr lang="en-US" b="1" dirty="0" smtClean="0"/>
            <a:t>Agrippa I</a:t>
          </a:r>
          <a:endParaRPr lang="en-US" b="1" dirty="0"/>
        </a:p>
      </dgm:t>
    </dgm:pt>
    <dgm:pt modelId="{3029FB5E-A24F-4B1A-ADE1-4983AB1F226A}" type="parTrans" cxnId="{8CAC612A-B548-4DA9-8D38-B2C720B59F16}">
      <dgm:prSet/>
      <dgm:spPr/>
      <dgm:t>
        <a:bodyPr/>
        <a:lstStyle/>
        <a:p>
          <a:endParaRPr lang="en-US"/>
        </a:p>
      </dgm:t>
    </dgm:pt>
    <dgm:pt modelId="{47728696-2AA8-42BD-870B-80C1DDB3023E}" type="sibTrans" cxnId="{8CAC612A-B548-4DA9-8D38-B2C720B59F16}">
      <dgm:prSet/>
      <dgm:spPr/>
      <dgm:t>
        <a:bodyPr/>
        <a:lstStyle/>
        <a:p>
          <a:endParaRPr lang="en-US"/>
        </a:p>
      </dgm:t>
    </dgm:pt>
    <dgm:pt modelId="{3A108D8C-1525-4481-BAC5-16E2FA71D3DC}">
      <dgm:prSet/>
      <dgm:spPr/>
      <dgm:t>
        <a:bodyPr/>
        <a:lstStyle/>
        <a:p>
          <a:r>
            <a:rPr lang="en-US" b="1" dirty="0" smtClean="0"/>
            <a:t>Agrippa II</a:t>
          </a:r>
          <a:endParaRPr lang="en-US" b="1" dirty="0"/>
        </a:p>
      </dgm:t>
    </dgm:pt>
    <dgm:pt modelId="{2E2298C2-525E-40DF-9FAB-F0247C59F39D}" type="sibTrans" cxnId="{6F3FE9DC-0315-41BA-A556-C4F85C12F57B}">
      <dgm:prSet/>
      <dgm:spPr/>
      <dgm:t>
        <a:bodyPr/>
        <a:lstStyle/>
        <a:p>
          <a:endParaRPr lang="en-US"/>
        </a:p>
      </dgm:t>
    </dgm:pt>
    <dgm:pt modelId="{C5014F7A-FD8F-439C-A23C-0B8E5AE14B31}" type="parTrans" cxnId="{6F3FE9DC-0315-41BA-A556-C4F85C12F57B}">
      <dgm:prSet/>
      <dgm:spPr/>
      <dgm:t>
        <a:bodyPr/>
        <a:lstStyle/>
        <a:p>
          <a:endParaRPr lang="en-US"/>
        </a:p>
      </dgm:t>
    </dgm:pt>
    <dgm:pt modelId="{8EFA1744-25C7-48C4-8722-DE1ED54BF241}">
      <dgm:prSet/>
      <dgm:spPr/>
      <dgm:t>
        <a:bodyPr/>
        <a:lstStyle/>
        <a:p>
          <a:r>
            <a:rPr lang="en-US" b="1" dirty="0" smtClean="0"/>
            <a:t>Bernice</a:t>
          </a:r>
          <a:endParaRPr lang="en-US" b="1" dirty="0"/>
        </a:p>
      </dgm:t>
    </dgm:pt>
    <dgm:pt modelId="{319AAB1F-FD83-489D-9A13-B9514DBEBCD5}" type="parTrans" cxnId="{93604D6E-6CC9-4507-82B3-D205CF715FA6}">
      <dgm:prSet/>
      <dgm:spPr/>
      <dgm:t>
        <a:bodyPr/>
        <a:lstStyle/>
        <a:p>
          <a:endParaRPr lang="en-US"/>
        </a:p>
      </dgm:t>
    </dgm:pt>
    <dgm:pt modelId="{4F417369-A17B-496B-B7CC-9715A5769C8B}" type="sibTrans" cxnId="{93604D6E-6CC9-4507-82B3-D205CF715FA6}">
      <dgm:prSet/>
      <dgm:spPr/>
      <dgm:t>
        <a:bodyPr/>
        <a:lstStyle/>
        <a:p>
          <a:endParaRPr lang="en-US"/>
        </a:p>
      </dgm:t>
    </dgm:pt>
    <dgm:pt modelId="{21045681-229E-4A8A-9E81-F3C2DCFED5FF}">
      <dgm:prSet/>
      <dgm:spPr/>
      <dgm:t>
        <a:bodyPr/>
        <a:lstStyle/>
        <a:p>
          <a:r>
            <a:rPr lang="en-US" b="1" dirty="0" smtClean="0"/>
            <a:t>Drusilla</a:t>
          </a:r>
          <a:endParaRPr lang="en-US" b="1" dirty="0"/>
        </a:p>
      </dgm:t>
    </dgm:pt>
    <dgm:pt modelId="{99E2E0DA-D25F-429F-A57F-C63446DF698C}" type="parTrans" cxnId="{AC24C559-D706-4F94-AF70-1F0BDA693BB4}">
      <dgm:prSet/>
      <dgm:spPr/>
      <dgm:t>
        <a:bodyPr/>
        <a:lstStyle/>
        <a:p>
          <a:endParaRPr lang="en-US"/>
        </a:p>
      </dgm:t>
    </dgm:pt>
    <dgm:pt modelId="{4F9747C7-092D-456C-BFE4-782F9CA4E07C}" type="sibTrans" cxnId="{AC24C559-D706-4F94-AF70-1F0BDA693BB4}">
      <dgm:prSet/>
      <dgm:spPr/>
      <dgm:t>
        <a:bodyPr/>
        <a:lstStyle/>
        <a:p>
          <a:endParaRPr lang="en-US"/>
        </a:p>
      </dgm:t>
    </dgm:pt>
    <dgm:pt modelId="{652051AC-3267-4DA1-85EC-7D4D553E7D71}" type="pres">
      <dgm:prSet presAssocID="{FB878988-E5E5-49AB-9DFF-8EE126787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0864F-72BB-454B-A96E-A2DA65C80EC8}" type="pres">
      <dgm:prSet presAssocID="{9D7BD7A5-32C2-4CB0-9DA7-6CC1D6033537}" presName="hierRoot1" presStyleCnt="0">
        <dgm:presLayoutVars>
          <dgm:hierBranch val="init"/>
        </dgm:presLayoutVars>
      </dgm:prSet>
      <dgm:spPr/>
    </dgm:pt>
    <dgm:pt modelId="{F598F75B-78E6-41BB-BA28-A1E0BBC7E136}" type="pres">
      <dgm:prSet presAssocID="{9D7BD7A5-32C2-4CB0-9DA7-6CC1D6033537}" presName="rootComposite1" presStyleCnt="0"/>
      <dgm:spPr/>
    </dgm:pt>
    <dgm:pt modelId="{9228F56D-14F1-46A1-8969-595574C771F5}" type="pres">
      <dgm:prSet presAssocID="{9D7BD7A5-32C2-4CB0-9DA7-6CC1D60335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706E4-40A2-460B-8BCC-307F0BF7E64D}" type="pres">
      <dgm:prSet presAssocID="{9D7BD7A5-32C2-4CB0-9DA7-6CC1D60335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0D5BF-5F9A-4640-96EC-CB97799F4F95}" type="pres">
      <dgm:prSet presAssocID="{9D7BD7A5-32C2-4CB0-9DA7-6CC1D6033537}" presName="hierChild2" presStyleCnt="0"/>
      <dgm:spPr/>
    </dgm:pt>
    <dgm:pt modelId="{AF467E4D-4794-464A-9875-058F88FF9D9E}" type="pres">
      <dgm:prSet presAssocID="{0E5C02E0-0974-4EFF-8D1C-8D1500AD09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4687C1D-DBDF-4ABC-99A9-55621A2E097C}" type="pres">
      <dgm:prSet presAssocID="{9F65AF03-EDB0-440E-928D-AE22AB506BBD}" presName="hierRoot2" presStyleCnt="0">
        <dgm:presLayoutVars>
          <dgm:hierBranch val="init"/>
        </dgm:presLayoutVars>
      </dgm:prSet>
      <dgm:spPr/>
    </dgm:pt>
    <dgm:pt modelId="{FA2CAC71-7698-45DC-A7E6-458248963E53}" type="pres">
      <dgm:prSet presAssocID="{9F65AF03-EDB0-440E-928D-AE22AB506BBD}" presName="rootComposite" presStyleCnt="0"/>
      <dgm:spPr/>
    </dgm:pt>
    <dgm:pt modelId="{6FA6EA78-1C67-4BD0-84B6-C7F9997F91FD}" type="pres">
      <dgm:prSet presAssocID="{9F65AF03-EDB0-440E-928D-AE22AB506B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64BDD-D912-4363-BB17-4C6BB9726C0B}" type="pres">
      <dgm:prSet presAssocID="{9F65AF03-EDB0-440E-928D-AE22AB506BB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412AA7F-7396-4DFC-A14C-AD3E8E8AACBE}" type="pres">
      <dgm:prSet presAssocID="{9F65AF03-EDB0-440E-928D-AE22AB506BBD}" presName="hierChild4" presStyleCnt="0"/>
      <dgm:spPr/>
    </dgm:pt>
    <dgm:pt modelId="{3F88E26C-3F10-4087-A611-78CFF8DF990A}" type="pres">
      <dgm:prSet presAssocID="{9F65AF03-EDB0-440E-928D-AE22AB506BBD}" presName="hierChild5" presStyleCnt="0"/>
      <dgm:spPr/>
    </dgm:pt>
    <dgm:pt modelId="{EFC69EBA-A211-4035-BA7C-9476D0BA7A16}" type="pres">
      <dgm:prSet presAssocID="{3464BAB3-942B-4957-B708-11E2517F14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D1BBD0-4B35-4DEF-A95B-2AC41404BAB1}" type="pres">
      <dgm:prSet presAssocID="{7F11F91D-895E-4867-9744-627E3FD4611C}" presName="hierRoot2" presStyleCnt="0">
        <dgm:presLayoutVars>
          <dgm:hierBranch val="init"/>
        </dgm:presLayoutVars>
      </dgm:prSet>
      <dgm:spPr/>
    </dgm:pt>
    <dgm:pt modelId="{8FD4EE86-819E-4A22-BA82-362E963A2E24}" type="pres">
      <dgm:prSet presAssocID="{7F11F91D-895E-4867-9744-627E3FD4611C}" presName="rootComposite" presStyleCnt="0"/>
      <dgm:spPr/>
    </dgm:pt>
    <dgm:pt modelId="{02DAF9B7-45B7-4BB0-8E2B-8486C878DF8E}" type="pres">
      <dgm:prSet presAssocID="{7F11F91D-895E-4867-9744-627E3FD4611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2110E-A8BD-4A17-A40C-481053F5DF15}" type="pres">
      <dgm:prSet presAssocID="{7F11F91D-895E-4867-9744-627E3FD4611C}" presName="rootConnector" presStyleLbl="node2" presStyleIdx="1" presStyleCnt="4"/>
      <dgm:spPr/>
      <dgm:t>
        <a:bodyPr/>
        <a:lstStyle/>
        <a:p>
          <a:endParaRPr lang="en-US"/>
        </a:p>
      </dgm:t>
    </dgm:pt>
    <dgm:pt modelId="{98FC429B-643C-44FA-8A42-18E38CE237CB}" type="pres">
      <dgm:prSet presAssocID="{7F11F91D-895E-4867-9744-627E3FD4611C}" presName="hierChild4" presStyleCnt="0"/>
      <dgm:spPr/>
    </dgm:pt>
    <dgm:pt modelId="{A2BAA466-3F9C-42D3-B3DC-B0F58A72B116}" type="pres">
      <dgm:prSet presAssocID="{7F11F91D-895E-4867-9744-627E3FD4611C}" presName="hierChild5" presStyleCnt="0"/>
      <dgm:spPr/>
    </dgm:pt>
    <dgm:pt modelId="{242609F9-6002-4901-A4F0-E37D440A8821}" type="pres">
      <dgm:prSet presAssocID="{55F403F8-4F37-433C-BB0F-787FB5D448C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D6128E4-A601-407A-9810-8B2DCB2F3039}" type="pres">
      <dgm:prSet presAssocID="{5B770907-8A84-4682-A548-C9453D987386}" presName="hierRoot2" presStyleCnt="0">
        <dgm:presLayoutVars>
          <dgm:hierBranch val="init"/>
        </dgm:presLayoutVars>
      </dgm:prSet>
      <dgm:spPr/>
    </dgm:pt>
    <dgm:pt modelId="{C40A0DEA-EA2C-4039-BF94-D27EAD87F50A}" type="pres">
      <dgm:prSet presAssocID="{5B770907-8A84-4682-A548-C9453D987386}" presName="rootComposite" presStyleCnt="0"/>
      <dgm:spPr/>
    </dgm:pt>
    <dgm:pt modelId="{B73656A1-C973-42C2-B859-B786864B4F77}" type="pres">
      <dgm:prSet presAssocID="{5B770907-8A84-4682-A548-C9453D9873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5B896-418C-4B33-AE97-A3D479A3CA8A}" type="pres">
      <dgm:prSet presAssocID="{5B770907-8A84-4682-A548-C9453D987386}" presName="rootConnector" presStyleLbl="node2" presStyleIdx="2" presStyleCnt="4"/>
      <dgm:spPr/>
      <dgm:t>
        <a:bodyPr/>
        <a:lstStyle/>
        <a:p>
          <a:endParaRPr lang="en-US"/>
        </a:p>
      </dgm:t>
    </dgm:pt>
    <dgm:pt modelId="{8AFE0453-0A01-4731-B902-383ED7685F9C}" type="pres">
      <dgm:prSet presAssocID="{5B770907-8A84-4682-A548-C9453D987386}" presName="hierChild4" presStyleCnt="0"/>
      <dgm:spPr/>
    </dgm:pt>
    <dgm:pt modelId="{8B8D3236-D938-45C8-8901-56DB4EEF3902}" type="pres">
      <dgm:prSet presAssocID="{5B770907-8A84-4682-A548-C9453D987386}" presName="hierChild5" presStyleCnt="0"/>
      <dgm:spPr/>
    </dgm:pt>
    <dgm:pt modelId="{C308AA6B-F603-480E-8873-34DC80F7219D}" type="pres">
      <dgm:prSet presAssocID="{B9F83027-E704-45BA-935A-CA6ABB75078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001B30D-0CC5-456B-A735-5CC3A10A04C5}" type="pres">
      <dgm:prSet presAssocID="{43D18883-F49A-4E0C-A3BE-2CCCD6DAC789}" presName="hierRoot2" presStyleCnt="0">
        <dgm:presLayoutVars>
          <dgm:hierBranch val="init"/>
        </dgm:presLayoutVars>
      </dgm:prSet>
      <dgm:spPr/>
    </dgm:pt>
    <dgm:pt modelId="{5FA839E9-33AA-4930-8D0A-B41B6755CEFB}" type="pres">
      <dgm:prSet presAssocID="{43D18883-F49A-4E0C-A3BE-2CCCD6DAC789}" presName="rootComposite" presStyleCnt="0"/>
      <dgm:spPr/>
    </dgm:pt>
    <dgm:pt modelId="{12CFAEBD-806A-4200-9295-A744CD2A2C6C}" type="pres">
      <dgm:prSet presAssocID="{43D18883-F49A-4E0C-A3BE-2CCCD6DAC7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0F539-2657-4B8C-9902-AC98C801C141}" type="pres">
      <dgm:prSet presAssocID="{43D18883-F49A-4E0C-A3BE-2CCCD6DAC789}" presName="rootConnector" presStyleLbl="node2" presStyleIdx="3" presStyleCnt="4"/>
      <dgm:spPr/>
      <dgm:t>
        <a:bodyPr/>
        <a:lstStyle/>
        <a:p>
          <a:endParaRPr lang="en-US"/>
        </a:p>
      </dgm:t>
    </dgm:pt>
    <dgm:pt modelId="{8D544143-C50F-4653-BEA0-449B4D75817D}" type="pres">
      <dgm:prSet presAssocID="{43D18883-F49A-4E0C-A3BE-2CCCD6DAC789}" presName="hierChild4" presStyleCnt="0"/>
      <dgm:spPr/>
    </dgm:pt>
    <dgm:pt modelId="{C8C35284-7A6C-481E-A958-B17E13C0677C}" type="pres">
      <dgm:prSet presAssocID="{3029FB5E-A24F-4B1A-ADE1-4983AB1F226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8AB848B-17A9-42C7-B06B-929F3564975F}" type="pres">
      <dgm:prSet presAssocID="{FDF5C1A6-FB93-4610-B29A-6CD9B55126F5}" presName="hierRoot2" presStyleCnt="0">
        <dgm:presLayoutVars>
          <dgm:hierBranch val="init"/>
        </dgm:presLayoutVars>
      </dgm:prSet>
      <dgm:spPr/>
    </dgm:pt>
    <dgm:pt modelId="{FD7CDD86-5824-4F8C-81D2-680B4BF25314}" type="pres">
      <dgm:prSet presAssocID="{FDF5C1A6-FB93-4610-B29A-6CD9B55126F5}" presName="rootComposite" presStyleCnt="0"/>
      <dgm:spPr/>
    </dgm:pt>
    <dgm:pt modelId="{A557FA1B-039C-4F1A-ACB1-19EAC139D5C4}" type="pres">
      <dgm:prSet presAssocID="{FDF5C1A6-FB93-4610-B29A-6CD9B55126F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1D20-35CB-4C58-93AA-E4A4888FE7B7}" type="pres">
      <dgm:prSet presAssocID="{FDF5C1A6-FB93-4610-B29A-6CD9B55126F5}" presName="rootConnector" presStyleLbl="node3" presStyleIdx="0" presStyleCnt="1"/>
      <dgm:spPr/>
      <dgm:t>
        <a:bodyPr/>
        <a:lstStyle/>
        <a:p>
          <a:endParaRPr lang="en-US"/>
        </a:p>
      </dgm:t>
    </dgm:pt>
    <dgm:pt modelId="{466B0789-8F51-4D76-9885-2C1E446CD990}" type="pres">
      <dgm:prSet presAssocID="{FDF5C1A6-FB93-4610-B29A-6CD9B55126F5}" presName="hierChild4" presStyleCnt="0"/>
      <dgm:spPr/>
    </dgm:pt>
    <dgm:pt modelId="{BE68CEF7-A6F9-4B89-88C8-B156919A5F5E}" type="pres">
      <dgm:prSet presAssocID="{C5014F7A-FD8F-439C-A23C-0B8E5AE14B31}" presName="Name37" presStyleLbl="parChTrans1D4" presStyleIdx="0" presStyleCnt="3"/>
      <dgm:spPr/>
      <dgm:t>
        <a:bodyPr/>
        <a:lstStyle/>
        <a:p>
          <a:endParaRPr lang="en-US"/>
        </a:p>
      </dgm:t>
    </dgm:pt>
    <dgm:pt modelId="{5022BFB8-EEC5-42D5-86CF-C11973E89590}" type="pres">
      <dgm:prSet presAssocID="{3A108D8C-1525-4481-BAC5-16E2FA71D3DC}" presName="hierRoot2" presStyleCnt="0">
        <dgm:presLayoutVars>
          <dgm:hierBranch val="init"/>
        </dgm:presLayoutVars>
      </dgm:prSet>
      <dgm:spPr/>
    </dgm:pt>
    <dgm:pt modelId="{FE56E9B3-4E07-4E76-B75D-F11013640B87}" type="pres">
      <dgm:prSet presAssocID="{3A108D8C-1525-4481-BAC5-16E2FA71D3DC}" presName="rootComposite" presStyleCnt="0"/>
      <dgm:spPr/>
    </dgm:pt>
    <dgm:pt modelId="{42FC482B-834D-4290-8569-597B8D82D3FE}" type="pres">
      <dgm:prSet presAssocID="{3A108D8C-1525-4481-BAC5-16E2FA71D3D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BF5F8-7AEC-4FA9-84B7-A453090E8626}" type="pres">
      <dgm:prSet presAssocID="{3A108D8C-1525-4481-BAC5-16E2FA71D3DC}" presName="rootConnector" presStyleLbl="node4" presStyleIdx="0" presStyleCnt="3"/>
      <dgm:spPr/>
      <dgm:t>
        <a:bodyPr/>
        <a:lstStyle/>
        <a:p>
          <a:endParaRPr lang="en-US"/>
        </a:p>
      </dgm:t>
    </dgm:pt>
    <dgm:pt modelId="{6D3F5ABD-74F3-4F65-A52A-A07B4DD5C694}" type="pres">
      <dgm:prSet presAssocID="{3A108D8C-1525-4481-BAC5-16E2FA71D3DC}" presName="hierChild4" presStyleCnt="0"/>
      <dgm:spPr/>
    </dgm:pt>
    <dgm:pt modelId="{3D543267-7390-4229-8B3A-768B5EC7126F}" type="pres">
      <dgm:prSet presAssocID="{3A108D8C-1525-4481-BAC5-16E2FA71D3DC}" presName="hierChild5" presStyleCnt="0"/>
      <dgm:spPr/>
    </dgm:pt>
    <dgm:pt modelId="{DB42E70E-A98D-4E07-95C1-D87B6956FA03}" type="pres">
      <dgm:prSet presAssocID="{319AAB1F-FD83-489D-9A13-B9514DBEBCD5}" presName="Name37" presStyleLbl="parChTrans1D4" presStyleIdx="1" presStyleCnt="3"/>
      <dgm:spPr/>
      <dgm:t>
        <a:bodyPr/>
        <a:lstStyle/>
        <a:p>
          <a:endParaRPr lang="en-US"/>
        </a:p>
      </dgm:t>
    </dgm:pt>
    <dgm:pt modelId="{6D77AA3B-8571-4C61-A761-1970F3F6BE76}" type="pres">
      <dgm:prSet presAssocID="{8EFA1744-25C7-48C4-8722-DE1ED54BF241}" presName="hierRoot2" presStyleCnt="0">
        <dgm:presLayoutVars>
          <dgm:hierBranch val="init"/>
        </dgm:presLayoutVars>
      </dgm:prSet>
      <dgm:spPr/>
    </dgm:pt>
    <dgm:pt modelId="{A017CFA6-ADD0-4FB2-B305-3E8C473695A8}" type="pres">
      <dgm:prSet presAssocID="{8EFA1744-25C7-48C4-8722-DE1ED54BF241}" presName="rootComposite" presStyleCnt="0"/>
      <dgm:spPr/>
    </dgm:pt>
    <dgm:pt modelId="{F961C831-2CC1-4120-AA64-21F513166E9C}" type="pres">
      <dgm:prSet presAssocID="{8EFA1744-25C7-48C4-8722-DE1ED54BF24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51F1F-C21E-402E-8E00-67F6BAC8DD30}" type="pres">
      <dgm:prSet presAssocID="{8EFA1744-25C7-48C4-8722-DE1ED54BF241}" presName="rootConnector" presStyleLbl="node4" presStyleIdx="1" presStyleCnt="3"/>
      <dgm:spPr/>
      <dgm:t>
        <a:bodyPr/>
        <a:lstStyle/>
        <a:p>
          <a:endParaRPr lang="en-US"/>
        </a:p>
      </dgm:t>
    </dgm:pt>
    <dgm:pt modelId="{CE403C91-CB9F-43DE-847A-8ED7676AF963}" type="pres">
      <dgm:prSet presAssocID="{8EFA1744-25C7-48C4-8722-DE1ED54BF241}" presName="hierChild4" presStyleCnt="0"/>
      <dgm:spPr/>
    </dgm:pt>
    <dgm:pt modelId="{445822D6-8825-42BE-A610-4B2939C45063}" type="pres">
      <dgm:prSet presAssocID="{8EFA1744-25C7-48C4-8722-DE1ED54BF241}" presName="hierChild5" presStyleCnt="0"/>
      <dgm:spPr/>
    </dgm:pt>
    <dgm:pt modelId="{8C022A7E-F39A-4D78-B791-32F27A347397}" type="pres">
      <dgm:prSet presAssocID="{99E2E0DA-D25F-429F-A57F-C63446DF698C}" presName="Name37" presStyleLbl="parChTrans1D4" presStyleIdx="2" presStyleCnt="3"/>
      <dgm:spPr/>
      <dgm:t>
        <a:bodyPr/>
        <a:lstStyle/>
        <a:p>
          <a:endParaRPr lang="en-US"/>
        </a:p>
      </dgm:t>
    </dgm:pt>
    <dgm:pt modelId="{1B5E93AE-6C44-4F5A-A823-9A98C18033A3}" type="pres">
      <dgm:prSet presAssocID="{21045681-229E-4A8A-9E81-F3C2DCFED5FF}" presName="hierRoot2" presStyleCnt="0">
        <dgm:presLayoutVars>
          <dgm:hierBranch val="init"/>
        </dgm:presLayoutVars>
      </dgm:prSet>
      <dgm:spPr/>
    </dgm:pt>
    <dgm:pt modelId="{BDE0A7B6-1715-4951-B026-EE0A3E69F016}" type="pres">
      <dgm:prSet presAssocID="{21045681-229E-4A8A-9E81-F3C2DCFED5FF}" presName="rootComposite" presStyleCnt="0"/>
      <dgm:spPr/>
    </dgm:pt>
    <dgm:pt modelId="{EC3DD51C-D5E1-4419-A048-E6039F195181}" type="pres">
      <dgm:prSet presAssocID="{21045681-229E-4A8A-9E81-F3C2DCFED5F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C10A-6B0C-4B38-9242-8CA7804CC471}" type="pres">
      <dgm:prSet presAssocID="{21045681-229E-4A8A-9E81-F3C2DCFED5FF}" presName="rootConnector" presStyleLbl="node4" presStyleIdx="2" presStyleCnt="3"/>
      <dgm:spPr/>
      <dgm:t>
        <a:bodyPr/>
        <a:lstStyle/>
        <a:p>
          <a:endParaRPr lang="en-US"/>
        </a:p>
      </dgm:t>
    </dgm:pt>
    <dgm:pt modelId="{7C5E39AF-8720-4085-8E10-6242E46F0494}" type="pres">
      <dgm:prSet presAssocID="{21045681-229E-4A8A-9E81-F3C2DCFED5FF}" presName="hierChild4" presStyleCnt="0"/>
      <dgm:spPr/>
    </dgm:pt>
    <dgm:pt modelId="{DAD66C84-9A11-4974-A238-8D0C7FD3A60B}" type="pres">
      <dgm:prSet presAssocID="{21045681-229E-4A8A-9E81-F3C2DCFED5FF}" presName="hierChild5" presStyleCnt="0"/>
      <dgm:spPr/>
    </dgm:pt>
    <dgm:pt modelId="{D8741BF6-51F9-42FA-9B82-506E3A796BE5}" type="pres">
      <dgm:prSet presAssocID="{FDF5C1A6-FB93-4610-B29A-6CD9B55126F5}" presName="hierChild5" presStyleCnt="0"/>
      <dgm:spPr/>
    </dgm:pt>
    <dgm:pt modelId="{4A29CEB7-0CCC-4954-AB2D-14F3867FC043}" type="pres">
      <dgm:prSet presAssocID="{43D18883-F49A-4E0C-A3BE-2CCCD6DAC789}" presName="hierChild5" presStyleCnt="0"/>
      <dgm:spPr/>
    </dgm:pt>
    <dgm:pt modelId="{AEB39002-F87E-4582-B2D1-AAEC6C49D303}" type="pres">
      <dgm:prSet presAssocID="{9D7BD7A5-32C2-4CB0-9DA7-6CC1D6033537}" presName="hierChild3" presStyleCnt="0"/>
      <dgm:spPr/>
    </dgm:pt>
  </dgm:ptLst>
  <dgm:cxnLst>
    <dgm:cxn modelId="{4F7D0EDE-138E-4243-A756-4A1EE9056199}" type="presOf" srcId="{319AAB1F-FD83-489D-9A13-B9514DBEBCD5}" destId="{DB42E70E-A98D-4E07-95C1-D87B6956FA03}" srcOrd="0" destOrd="0" presId="urn:microsoft.com/office/officeart/2005/8/layout/orgChart1"/>
    <dgm:cxn modelId="{B81437D6-68E8-41E4-AF29-CC02F87F2F67}" type="presOf" srcId="{C5014F7A-FD8F-439C-A23C-0B8E5AE14B31}" destId="{BE68CEF7-A6F9-4B89-88C8-B156919A5F5E}" srcOrd="0" destOrd="0" presId="urn:microsoft.com/office/officeart/2005/8/layout/orgChart1"/>
    <dgm:cxn modelId="{0E839174-0C83-4F75-A839-978B84FD334A}" type="presOf" srcId="{99E2E0DA-D25F-429F-A57F-C63446DF698C}" destId="{8C022A7E-F39A-4D78-B791-32F27A347397}" srcOrd="0" destOrd="0" presId="urn:microsoft.com/office/officeart/2005/8/layout/orgChart1"/>
    <dgm:cxn modelId="{8CAC612A-B548-4DA9-8D38-B2C720B59F16}" srcId="{43D18883-F49A-4E0C-A3BE-2CCCD6DAC789}" destId="{FDF5C1A6-FB93-4610-B29A-6CD9B55126F5}" srcOrd="0" destOrd="0" parTransId="{3029FB5E-A24F-4B1A-ADE1-4983AB1F226A}" sibTransId="{47728696-2AA8-42BD-870B-80C1DDB3023E}"/>
    <dgm:cxn modelId="{129832AF-2DFB-4CAF-9149-B851B22140B3}" type="presOf" srcId="{7F11F91D-895E-4867-9744-627E3FD4611C}" destId="{02DAF9B7-45B7-4BB0-8E2B-8486C878DF8E}" srcOrd="0" destOrd="0" presId="urn:microsoft.com/office/officeart/2005/8/layout/orgChart1"/>
    <dgm:cxn modelId="{80FF4AB4-94FB-410A-AF35-79ACCA15FD09}" type="presOf" srcId="{3464BAB3-942B-4957-B708-11E2517F146E}" destId="{EFC69EBA-A211-4035-BA7C-9476D0BA7A16}" srcOrd="0" destOrd="0" presId="urn:microsoft.com/office/officeart/2005/8/layout/orgChart1"/>
    <dgm:cxn modelId="{93604D6E-6CC9-4507-82B3-D205CF715FA6}" srcId="{FDF5C1A6-FB93-4610-B29A-6CD9B55126F5}" destId="{8EFA1744-25C7-48C4-8722-DE1ED54BF241}" srcOrd="1" destOrd="0" parTransId="{319AAB1F-FD83-489D-9A13-B9514DBEBCD5}" sibTransId="{4F417369-A17B-496B-B7CC-9715A5769C8B}"/>
    <dgm:cxn modelId="{4B86447C-FD46-4433-B49D-FC8C1BB295E7}" srcId="{9D7BD7A5-32C2-4CB0-9DA7-6CC1D6033537}" destId="{7F11F91D-895E-4867-9744-627E3FD4611C}" srcOrd="1" destOrd="0" parTransId="{3464BAB3-942B-4957-B708-11E2517F146E}" sibTransId="{AF8B55E8-50B0-42D1-AF46-A25488F1E39D}"/>
    <dgm:cxn modelId="{1FD0A51D-4BDA-45FC-83DF-BAC515045FA8}" type="presOf" srcId="{43D18883-F49A-4E0C-A3BE-2CCCD6DAC789}" destId="{B240F539-2657-4B8C-9902-AC98C801C141}" srcOrd="1" destOrd="0" presId="urn:microsoft.com/office/officeart/2005/8/layout/orgChart1"/>
    <dgm:cxn modelId="{8EB3BD2A-1FA8-4E0A-A50F-4A5070BD5EAF}" type="presOf" srcId="{9D7BD7A5-32C2-4CB0-9DA7-6CC1D6033537}" destId="{572706E4-40A2-460B-8BCC-307F0BF7E64D}" srcOrd="1" destOrd="0" presId="urn:microsoft.com/office/officeart/2005/8/layout/orgChart1"/>
    <dgm:cxn modelId="{2E5759D9-9C47-48F9-95B9-C44ED8306C46}" type="presOf" srcId="{21045681-229E-4A8A-9E81-F3C2DCFED5FF}" destId="{EAA8C10A-6B0C-4B38-9242-8CA7804CC471}" srcOrd="1" destOrd="0" presId="urn:microsoft.com/office/officeart/2005/8/layout/orgChart1"/>
    <dgm:cxn modelId="{3D53F5D6-1B2B-490E-9BC8-0AF49B070436}" type="presOf" srcId="{3A108D8C-1525-4481-BAC5-16E2FA71D3DC}" destId="{42FC482B-834D-4290-8569-597B8D82D3FE}" srcOrd="0" destOrd="0" presId="urn:microsoft.com/office/officeart/2005/8/layout/orgChart1"/>
    <dgm:cxn modelId="{D2B842A0-A79B-4C35-BEFD-F5E7ED0BFB43}" type="presOf" srcId="{9F65AF03-EDB0-440E-928D-AE22AB506BBD}" destId="{6FA6EA78-1C67-4BD0-84B6-C7F9997F91FD}" srcOrd="0" destOrd="0" presId="urn:microsoft.com/office/officeart/2005/8/layout/orgChart1"/>
    <dgm:cxn modelId="{30B767BE-1145-48B8-8596-68A644D3DB76}" srcId="{9D7BD7A5-32C2-4CB0-9DA7-6CC1D6033537}" destId="{9F65AF03-EDB0-440E-928D-AE22AB506BBD}" srcOrd="0" destOrd="0" parTransId="{0E5C02E0-0974-4EFF-8D1C-8D1500AD0940}" sibTransId="{4B53FAE8-0F84-4496-8EDF-CDF68C905572}"/>
    <dgm:cxn modelId="{708C7F84-2957-48CC-B5BC-07E37FCBD913}" type="presOf" srcId="{7F11F91D-895E-4867-9744-627E3FD4611C}" destId="{1F12110E-A8BD-4A17-A40C-481053F5DF15}" srcOrd="1" destOrd="0" presId="urn:microsoft.com/office/officeart/2005/8/layout/orgChart1"/>
    <dgm:cxn modelId="{13AD725D-121D-43A5-B736-BE4F45EE91B1}" type="presOf" srcId="{3029FB5E-A24F-4B1A-ADE1-4983AB1F226A}" destId="{C8C35284-7A6C-481E-A958-B17E13C0677C}" srcOrd="0" destOrd="0" presId="urn:microsoft.com/office/officeart/2005/8/layout/orgChart1"/>
    <dgm:cxn modelId="{A972D280-BC11-4A8C-9B50-6AC68FE4BD5E}" type="presOf" srcId="{FB878988-E5E5-49AB-9DFF-8EE1267877C9}" destId="{652051AC-3267-4DA1-85EC-7D4D553E7D71}" srcOrd="0" destOrd="0" presId="urn:microsoft.com/office/officeart/2005/8/layout/orgChart1"/>
    <dgm:cxn modelId="{E683902D-B8ED-460C-88B3-EF04323B7C19}" type="presOf" srcId="{9D7BD7A5-32C2-4CB0-9DA7-6CC1D6033537}" destId="{9228F56D-14F1-46A1-8969-595574C771F5}" srcOrd="0" destOrd="0" presId="urn:microsoft.com/office/officeart/2005/8/layout/orgChart1"/>
    <dgm:cxn modelId="{0D9FFE7F-07B7-49A9-94BB-2F3C0C37916E}" type="presOf" srcId="{5B770907-8A84-4682-A548-C9453D987386}" destId="{E2F5B896-418C-4B33-AE97-A3D479A3CA8A}" srcOrd="1" destOrd="0" presId="urn:microsoft.com/office/officeart/2005/8/layout/orgChart1"/>
    <dgm:cxn modelId="{EB6AF2FD-DFCB-469B-94BF-30D9A44B887F}" type="presOf" srcId="{55F403F8-4F37-433C-BB0F-787FB5D448CC}" destId="{242609F9-6002-4901-A4F0-E37D440A8821}" srcOrd="0" destOrd="0" presId="urn:microsoft.com/office/officeart/2005/8/layout/orgChart1"/>
    <dgm:cxn modelId="{8A5D59FB-5846-4281-AAB1-02A58C264FF3}" type="presOf" srcId="{B9F83027-E704-45BA-935A-CA6ABB750782}" destId="{C308AA6B-F603-480E-8873-34DC80F7219D}" srcOrd="0" destOrd="0" presId="urn:microsoft.com/office/officeart/2005/8/layout/orgChart1"/>
    <dgm:cxn modelId="{8655DA0C-1EF0-412B-97D7-9E20F31622DB}" type="presOf" srcId="{FDF5C1A6-FB93-4610-B29A-6CD9B55126F5}" destId="{A557FA1B-039C-4F1A-ACB1-19EAC139D5C4}" srcOrd="0" destOrd="0" presId="urn:microsoft.com/office/officeart/2005/8/layout/orgChart1"/>
    <dgm:cxn modelId="{CEAFC1DF-BFC1-4DA3-86B8-2DDB11F2DB82}" type="presOf" srcId="{8EFA1744-25C7-48C4-8722-DE1ED54BF241}" destId="{99551F1F-C21E-402E-8E00-67F6BAC8DD30}" srcOrd="1" destOrd="0" presId="urn:microsoft.com/office/officeart/2005/8/layout/orgChart1"/>
    <dgm:cxn modelId="{5E7D75D4-3972-4A2B-97C8-0E18344603E8}" srcId="{9D7BD7A5-32C2-4CB0-9DA7-6CC1D6033537}" destId="{5B770907-8A84-4682-A548-C9453D987386}" srcOrd="2" destOrd="0" parTransId="{55F403F8-4F37-433C-BB0F-787FB5D448CC}" sibTransId="{10FC1CE1-C3DE-4865-BA70-9B2D11EF096D}"/>
    <dgm:cxn modelId="{6F3FE9DC-0315-41BA-A556-C4F85C12F57B}" srcId="{FDF5C1A6-FB93-4610-B29A-6CD9B55126F5}" destId="{3A108D8C-1525-4481-BAC5-16E2FA71D3DC}" srcOrd="0" destOrd="0" parTransId="{C5014F7A-FD8F-439C-A23C-0B8E5AE14B31}" sibTransId="{2E2298C2-525E-40DF-9FAB-F0247C59F39D}"/>
    <dgm:cxn modelId="{16BD3819-8F2F-419C-9F69-56A9513A9963}" srcId="{9D7BD7A5-32C2-4CB0-9DA7-6CC1D6033537}" destId="{43D18883-F49A-4E0C-A3BE-2CCCD6DAC789}" srcOrd="3" destOrd="0" parTransId="{B9F83027-E704-45BA-935A-CA6ABB750782}" sibTransId="{B38D67BB-8E48-476F-B4FF-D961645EF078}"/>
    <dgm:cxn modelId="{AC24C559-D706-4F94-AF70-1F0BDA693BB4}" srcId="{FDF5C1A6-FB93-4610-B29A-6CD9B55126F5}" destId="{21045681-229E-4A8A-9E81-F3C2DCFED5FF}" srcOrd="2" destOrd="0" parTransId="{99E2E0DA-D25F-429F-A57F-C63446DF698C}" sibTransId="{4F9747C7-092D-456C-BFE4-782F9CA4E07C}"/>
    <dgm:cxn modelId="{139C220B-B3F2-42DC-930D-C3478A85E662}" type="presOf" srcId="{9F65AF03-EDB0-440E-928D-AE22AB506BBD}" destId="{7DC64BDD-D912-4363-BB17-4C6BB9726C0B}" srcOrd="1" destOrd="0" presId="urn:microsoft.com/office/officeart/2005/8/layout/orgChart1"/>
    <dgm:cxn modelId="{05DA2993-B24C-4925-BE96-5429D8D8B328}" type="presOf" srcId="{8EFA1744-25C7-48C4-8722-DE1ED54BF241}" destId="{F961C831-2CC1-4120-AA64-21F513166E9C}" srcOrd="0" destOrd="0" presId="urn:microsoft.com/office/officeart/2005/8/layout/orgChart1"/>
    <dgm:cxn modelId="{B61BBF38-6AD3-47B7-AB73-B4790FDF0AC2}" type="presOf" srcId="{FDF5C1A6-FB93-4610-B29A-6CD9B55126F5}" destId="{CCCA1D20-35CB-4C58-93AA-E4A4888FE7B7}" srcOrd="1" destOrd="0" presId="urn:microsoft.com/office/officeart/2005/8/layout/orgChart1"/>
    <dgm:cxn modelId="{14BFD9D3-6502-43A6-9A88-D6854477A3D1}" srcId="{FB878988-E5E5-49AB-9DFF-8EE1267877C9}" destId="{9D7BD7A5-32C2-4CB0-9DA7-6CC1D6033537}" srcOrd="0" destOrd="0" parTransId="{97C7A29A-E7E6-48D7-8C50-9E023F178B73}" sibTransId="{53E90A16-F05E-40C1-A6E2-AF5B0926F54E}"/>
    <dgm:cxn modelId="{FD39994B-2578-4863-B548-5EA4F71550BF}" type="presOf" srcId="{21045681-229E-4A8A-9E81-F3C2DCFED5FF}" destId="{EC3DD51C-D5E1-4419-A048-E6039F195181}" srcOrd="0" destOrd="0" presId="urn:microsoft.com/office/officeart/2005/8/layout/orgChart1"/>
    <dgm:cxn modelId="{2FB5B54C-6FB5-47E0-A9DC-4B2F570630C1}" type="presOf" srcId="{43D18883-F49A-4E0C-A3BE-2CCCD6DAC789}" destId="{12CFAEBD-806A-4200-9295-A744CD2A2C6C}" srcOrd="0" destOrd="0" presId="urn:microsoft.com/office/officeart/2005/8/layout/orgChart1"/>
    <dgm:cxn modelId="{F1622629-CBB3-44E6-B936-D784EF13A42C}" type="presOf" srcId="{0E5C02E0-0974-4EFF-8D1C-8D1500AD0940}" destId="{AF467E4D-4794-464A-9875-058F88FF9D9E}" srcOrd="0" destOrd="0" presId="urn:microsoft.com/office/officeart/2005/8/layout/orgChart1"/>
    <dgm:cxn modelId="{5B3CF40C-BFBA-41EB-8903-875910DE1DB9}" type="presOf" srcId="{5B770907-8A84-4682-A548-C9453D987386}" destId="{B73656A1-C973-42C2-B859-B786864B4F77}" srcOrd="0" destOrd="0" presId="urn:microsoft.com/office/officeart/2005/8/layout/orgChart1"/>
    <dgm:cxn modelId="{F41E0FC6-F3F1-43F8-9607-D656B1866CA7}" type="presOf" srcId="{3A108D8C-1525-4481-BAC5-16E2FA71D3DC}" destId="{E5CBF5F8-7AEC-4FA9-84B7-A453090E8626}" srcOrd="1" destOrd="0" presId="urn:microsoft.com/office/officeart/2005/8/layout/orgChart1"/>
    <dgm:cxn modelId="{90F175FB-071A-4DDF-9474-C0C7D2476979}" type="presParOf" srcId="{652051AC-3267-4DA1-85EC-7D4D553E7D71}" destId="{72D0864F-72BB-454B-A96E-A2DA65C80EC8}" srcOrd="0" destOrd="0" presId="urn:microsoft.com/office/officeart/2005/8/layout/orgChart1"/>
    <dgm:cxn modelId="{ED33C46C-9008-4494-B6EC-105A350C6355}" type="presParOf" srcId="{72D0864F-72BB-454B-A96E-A2DA65C80EC8}" destId="{F598F75B-78E6-41BB-BA28-A1E0BBC7E136}" srcOrd="0" destOrd="0" presId="urn:microsoft.com/office/officeart/2005/8/layout/orgChart1"/>
    <dgm:cxn modelId="{6375BAC3-B136-4371-888E-98D1EFFB65F8}" type="presParOf" srcId="{F598F75B-78E6-41BB-BA28-A1E0BBC7E136}" destId="{9228F56D-14F1-46A1-8969-595574C771F5}" srcOrd="0" destOrd="0" presId="urn:microsoft.com/office/officeart/2005/8/layout/orgChart1"/>
    <dgm:cxn modelId="{8C4DE064-2C34-4B5E-B00F-F7649DB6C6E9}" type="presParOf" srcId="{F598F75B-78E6-41BB-BA28-A1E0BBC7E136}" destId="{572706E4-40A2-460B-8BCC-307F0BF7E64D}" srcOrd="1" destOrd="0" presId="urn:microsoft.com/office/officeart/2005/8/layout/orgChart1"/>
    <dgm:cxn modelId="{E1C15910-517D-4596-97C2-35AED5423408}" type="presParOf" srcId="{72D0864F-72BB-454B-A96E-A2DA65C80EC8}" destId="{D000D5BF-5F9A-4640-96EC-CB97799F4F95}" srcOrd="1" destOrd="0" presId="urn:microsoft.com/office/officeart/2005/8/layout/orgChart1"/>
    <dgm:cxn modelId="{D49C3263-EC48-439E-9CE5-E853798401D6}" type="presParOf" srcId="{D000D5BF-5F9A-4640-96EC-CB97799F4F95}" destId="{AF467E4D-4794-464A-9875-058F88FF9D9E}" srcOrd="0" destOrd="0" presId="urn:microsoft.com/office/officeart/2005/8/layout/orgChart1"/>
    <dgm:cxn modelId="{AEE0F2BD-FB07-4CBD-8BAC-BAB05F66826E}" type="presParOf" srcId="{D000D5BF-5F9A-4640-96EC-CB97799F4F95}" destId="{B4687C1D-DBDF-4ABC-99A9-55621A2E097C}" srcOrd="1" destOrd="0" presId="urn:microsoft.com/office/officeart/2005/8/layout/orgChart1"/>
    <dgm:cxn modelId="{E7B8A95C-4CD3-488B-831B-C4AADD9A877D}" type="presParOf" srcId="{B4687C1D-DBDF-4ABC-99A9-55621A2E097C}" destId="{FA2CAC71-7698-45DC-A7E6-458248963E53}" srcOrd="0" destOrd="0" presId="urn:microsoft.com/office/officeart/2005/8/layout/orgChart1"/>
    <dgm:cxn modelId="{ED733AAA-80F6-488F-BA51-FF4883D34B3F}" type="presParOf" srcId="{FA2CAC71-7698-45DC-A7E6-458248963E53}" destId="{6FA6EA78-1C67-4BD0-84B6-C7F9997F91FD}" srcOrd="0" destOrd="0" presId="urn:microsoft.com/office/officeart/2005/8/layout/orgChart1"/>
    <dgm:cxn modelId="{A309EC3E-0EAF-4BF3-8799-6487356C3D9B}" type="presParOf" srcId="{FA2CAC71-7698-45DC-A7E6-458248963E53}" destId="{7DC64BDD-D912-4363-BB17-4C6BB9726C0B}" srcOrd="1" destOrd="0" presId="urn:microsoft.com/office/officeart/2005/8/layout/orgChart1"/>
    <dgm:cxn modelId="{94F67EB9-DEBC-4C8B-BDF9-067EF74B8673}" type="presParOf" srcId="{B4687C1D-DBDF-4ABC-99A9-55621A2E097C}" destId="{E412AA7F-7396-4DFC-A14C-AD3E8E8AACBE}" srcOrd="1" destOrd="0" presId="urn:microsoft.com/office/officeart/2005/8/layout/orgChart1"/>
    <dgm:cxn modelId="{81616A9C-4BF6-47C6-ACDA-6537AC422BAA}" type="presParOf" srcId="{B4687C1D-DBDF-4ABC-99A9-55621A2E097C}" destId="{3F88E26C-3F10-4087-A611-78CFF8DF990A}" srcOrd="2" destOrd="0" presId="urn:microsoft.com/office/officeart/2005/8/layout/orgChart1"/>
    <dgm:cxn modelId="{83A5598D-8A22-4231-B7BC-3C35E18E8872}" type="presParOf" srcId="{D000D5BF-5F9A-4640-96EC-CB97799F4F95}" destId="{EFC69EBA-A211-4035-BA7C-9476D0BA7A16}" srcOrd="2" destOrd="0" presId="urn:microsoft.com/office/officeart/2005/8/layout/orgChart1"/>
    <dgm:cxn modelId="{BB905B7F-1D50-48EE-B426-DA39254CBC8F}" type="presParOf" srcId="{D000D5BF-5F9A-4640-96EC-CB97799F4F95}" destId="{FFD1BBD0-4B35-4DEF-A95B-2AC41404BAB1}" srcOrd="3" destOrd="0" presId="urn:microsoft.com/office/officeart/2005/8/layout/orgChart1"/>
    <dgm:cxn modelId="{8923D8BC-79CC-4903-8104-F38E6AC73472}" type="presParOf" srcId="{FFD1BBD0-4B35-4DEF-A95B-2AC41404BAB1}" destId="{8FD4EE86-819E-4A22-BA82-362E963A2E24}" srcOrd="0" destOrd="0" presId="urn:microsoft.com/office/officeart/2005/8/layout/orgChart1"/>
    <dgm:cxn modelId="{1B409EDB-F96A-49D9-A3D1-EA495A862449}" type="presParOf" srcId="{8FD4EE86-819E-4A22-BA82-362E963A2E24}" destId="{02DAF9B7-45B7-4BB0-8E2B-8486C878DF8E}" srcOrd="0" destOrd="0" presId="urn:microsoft.com/office/officeart/2005/8/layout/orgChart1"/>
    <dgm:cxn modelId="{43C99E11-11D5-4B1A-9D9A-D22E6ED1CC5C}" type="presParOf" srcId="{8FD4EE86-819E-4A22-BA82-362E963A2E24}" destId="{1F12110E-A8BD-4A17-A40C-481053F5DF15}" srcOrd="1" destOrd="0" presId="urn:microsoft.com/office/officeart/2005/8/layout/orgChart1"/>
    <dgm:cxn modelId="{CAB83618-A919-4099-9D68-5A2095C6DEA9}" type="presParOf" srcId="{FFD1BBD0-4B35-4DEF-A95B-2AC41404BAB1}" destId="{98FC429B-643C-44FA-8A42-18E38CE237CB}" srcOrd="1" destOrd="0" presId="urn:microsoft.com/office/officeart/2005/8/layout/orgChart1"/>
    <dgm:cxn modelId="{F85BF008-B01B-4E37-B924-97E77352AE60}" type="presParOf" srcId="{FFD1BBD0-4B35-4DEF-A95B-2AC41404BAB1}" destId="{A2BAA466-3F9C-42D3-B3DC-B0F58A72B116}" srcOrd="2" destOrd="0" presId="urn:microsoft.com/office/officeart/2005/8/layout/orgChart1"/>
    <dgm:cxn modelId="{06E076BB-E0FC-4F26-99F2-6F56C44EF2A8}" type="presParOf" srcId="{D000D5BF-5F9A-4640-96EC-CB97799F4F95}" destId="{242609F9-6002-4901-A4F0-E37D440A8821}" srcOrd="4" destOrd="0" presId="urn:microsoft.com/office/officeart/2005/8/layout/orgChart1"/>
    <dgm:cxn modelId="{95450FD1-BDAF-46C4-9A77-CA9240B27EB1}" type="presParOf" srcId="{D000D5BF-5F9A-4640-96EC-CB97799F4F95}" destId="{5D6128E4-A601-407A-9810-8B2DCB2F3039}" srcOrd="5" destOrd="0" presId="urn:microsoft.com/office/officeart/2005/8/layout/orgChart1"/>
    <dgm:cxn modelId="{D507B875-DDF4-4E7B-83FA-E7CE845E6B3E}" type="presParOf" srcId="{5D6128E4-A601-407A-9810-8B2DCB2F3039}" destId="{C40A0DEA-EA2C-4039-BF94-D27EAD87F50A}" srcOrd="0" destOrd="0" presId="urn:microsoft.com/office/officeart/2005/8/layout/orgChart1"/>
    <dgm:cxn modelId="{E3E78B69-8065-409E-A6CA-A5DB3D8B58BF}" type="presParOf" srcId="{C40A0DEA-EA2C-4039-BF94-D27EAD87F50A}" destId="{B73656A1-C973-42C2-B859-B786864B4F77}" srcOrd="0" destOrd="0" presId="urn:microsoft.com/office/officeart/2005/8/layout/orgChart1"/>
    <dgm:cxn modelId="{C9535B39-505B-43D3-98A7-4B5A4A963328}" type="presParOf" srcId="{C40A0DEA-EA2C-4039-BF94-D27EAD87F50A}" destId="{E2F5B896-418C-4B33-AE97-A3D479A3CA8A}" srcOrd="1" destOrd="0" presId="urn:microsoft.com/office/officeart/2005/8/layout/orgChart1"/>
    <dgm:cxn modelId="{873C3442-7C28-459E-BA08-1DD7AA3CAB05}" type="presParOf" srcId="{5D6128E4-A601-407A-9810-8B2DCB2F3039}" destId="{8AFE0453-0A01-4731-B902-383ED7685F9C}" srcOrd="1" destOrd="0" presId="urn:microsoft.com/office/officeart/2005/8/layout/orgChart1"/>
    <dgm:cxn modelId="{B3A2FBE1-ED34-48EF-86EB-B097D5D34098}" type="presParOf" srcId="{5D6128E4-A601-407A-9810-8B2DCB2F3039}" destId="{8B8D3236-D938-45C8-8901-56DB4EEF3902}" srcOrd="2" destOrd="0" presId="urn:microsoft.com/office/officeart/2005/8/layout/orgChart1"/>
    <dgm:cxn modelId="{D621471E-FE95-465F-8065-D7CB860E6A9E}" type="presParOf" srcId="{D000D5BF-5F9A-4640-96EC-CB97799F4F95}" destId="{C308AA6B-F603-480E-8873-34DC80F7219D}" srcOrd="6" destOrd="0" presId="urn:microsoft.com/office/officeart/2005/8/layout/orgChart1"/>
    <dgm:cxn modelId="{759FD7C9-32C5-4CCD-936E-D7A045A3F6B3}" type="presParOf" srcId="{D000D5BF-5F9A-4640-96EC-CB97799F4F95}" destId="{9001B30D-0CC5-456B-A735-5CC3A10A04C5}" srcOrd="7" destOrd="0" presId="urn:microsoft.com/office/officeart/2005/8/layout/orgChart1"/>
    <dgm:cxn modelId="{0E457B7C-55A3-4976-9A50-B77A7C988308}" type="presParOf" srcId="{9001B30D-0CC5-456B-A735-5CC3A10A04C5}" destId="{5FA839E9-33AA-4930-8D0A-B41B6755CEFB}" srcOrd="0" destOrd="0" presId="urn:microsoft.com/office/officeart/2005/8/layout/orgChart1"/>
    <dgm:cxn modelId="{382C0B2B-274B-4D14-B535-945E74A10B5C}" type="presParOf" srcId="{5FA839E9-33AA-4930-8D0A-B41B6755CEFB}" destId="{12CFAEBD-806A-4200-9295-A744CD2A2C6C}" srcOrd="0" destOrd="0" presId="urn:microsoft.com/office/officeart/2005/8/layout/orgChart1"/>
    <dgm:cxn modelId="{858EC3F2-8733-4E61-BDBF-111DFE174D7C}" type="presParOf" srcId="{5FA839E9-33AA-4930-8D0A-B41B6755CEFB}" destId="{B240F539-2657-4B8C-9902-AC98C801C141}" srcOrd="1" destOrd="0" presId="urn:microsoft.com/office/officeart/2005/8/layout/orgChart1"/>
    <dgm:cxn modelId="{E1F4D8C4-FD55-4ED0-82FB-1E8922DBF760}" type="presParOf" srcId="{9001B30D-0CC5-456B-A735-5CC3A10A04C5}" destId="{8D544143-C50F-4653-BEA0-449B4D75817D}" srcOrd="1" destOrd="0" presId="urn:microsoft.com/office/officeart/2005/8/layout/orgChart1"/>
    <dgm:cxn modelId="{07F4C113-4EC1-47A6-BEC2-AABDF810D2EE}" type="presParOf" srcId="{8D544143-C50F-4653-BEA0-449B4D75817D}" destId="{C8C35284-7A6C-481E-A958-B17E13C0677C}" srcOrd="0" destOrd="0" presId="urn:microsoft.com/office/officeart/2005/8/layout/orgChart1"/>
    <dgm:cxn modelId="{A458F297-A62B-425C-BDF9-4E1FA160B660}" type="presParOf" srcId="{8D544143-C50F-4653-BEA0-449B4D75817D}" destId="{48AB848B-17A9-42C7-B06B-929F3564975F}" srcOrd="1" destOrd="0" presId="urn:microsoft.com/office/officeart/2005/8/layout/orgChart1"/>
    <dgm:cxn modelId="{F02FB7AA-9BFA-48CC-AD95-150ED900243E}" type="presParOf" srcId="{48AB848B-17A9-42C7-B06B-929F3564975F}" destId="{FD7CDD86-5824-4F8C-81D2-680B4BF25314}" srcOrd="0" destOrd="0" presId="urn:microsoft.com/office/officeart/2005/8/layout/orgChart1"/>
    <dgm:cxn modelId="{98B0A99E-B8FC-48FA-AB42-0C7467A513C3}" type="presParOf" srcId="{FD7CDD86-5824-4F8C-81D2-680B4BF25314}" destId="{A557FA1B-039C-4F1A-ACB1-19EAC139D5C4}" srcOrd="0" destOrd="0" presId="urn:microsoft.com/office/officeart/2005/8/layout/orgChart1"/>
    <dgm:cxn modelId="{FA373A08-486D-4ECE-B19A-42B032F84E62}" type="presParOf" srcId="{FD7CDD86-5824-4F8C-81D2-680B4BF25314}" destId="{CCCA1D20-35CB-4C58-93AA-E4A4888FE7B7}" srcOrd="1" destOrd="0" presId="urn:microsoft.com/office/officeart/2005/8/layout/orgChart1"/>
    <dgm:cxn modelId="{D72335A1-3E99-4DA7-8B15-1AAE40846E7F}" type="presParOf" srcId="{48AB848B-17A9-42C7-B06B-929F3564975F}" destId="{466B0789-8F51-4D76-9885-2C1E446CD990}" srcOrd="1" destOrd="0" presId="urn:microsoft.com/office/officeart/2005/8/layout/orgChart1"/>
    <dgm:cxn modelId="{D14F4D2C-0386-4E57-95DF-2B0764B65C53}" type="presParOf" srcId="{466B0789-8F51-4D76-9885-2C1E446CD990}" destId="{BE68CEF7-A6F9-4B89-88C8-B156919A5F5E}" srcOrd="0" destOrd="0" presId="urn:microsoft.com/office/officeart/2005/8/layout/orgChart1"/>
    <dgm:cxn modelId="{8BC7E113-5692-4266-AB30-45F837EF2403}" type="presParOf" srcId="{466B0789-8F51-4D76-9885-2C1E446CD990}" destId="{5022BFB8-EEC5-42D5-86CF-C11973E89590}" srcOrd="1" destOrd="0" presId="urn:microsoft.com/office/officeart/2005/8/layout/orgChart1"/>
    <dgm:cxn modelId="{9BFA635A-EE44-49C0-8684-D560423DD8EF}" type="presParOf" srcId="{5022BFB8-EEC5-42D5-86CF-C11973E89590}" destId="{FE56E9B3-4E07-4E76-B75D-F11013640B87}" srcOrd="0" destOrd="0" presId="urn:microsoft.com/office/officeart/2005/8/layout/orgChart1"/>
    <dgm:cxn modelId="{D79C5E96-CBD4-4567-A74C-B8B9F7407437}" type="presParOf" srcId="{FE56E9B3-4E07-4E76-B75D-F11013640B87}" destId="{42FC482B-834D-4290-8569-597B8D82D3FE}" srcOrd="0" destOrd="0" presId="urn:microsoft.com/office/officeart/2005/8/layout/orgChart1"/>
    <dgm:cxn modelId="{D7B94406-9AB8-4F02-B136-9A73C5B02003}" type="presParOf" srcId="{FE56E9B3-4E07-4E76-B75D-F11013640B87}" destId="{E5CBF5F8-7AEC-4FA9-84B7-A453090E8626}" srcOrd="1" destOrd="0" presId="urn:microsoft.com/office/officeart/2005/8/layout/orgChart1"/>
    <dgm:cxn modelId="{981A4B79-D1D4-4666-9315-5F973109C456}" type="presParOf" srcId="{5022BFB8-EEC5-42D5-86CF-C11973E89590}" destId="{6D3F5ABD-74F3-4F65-A52A-A07B4DD5C694}" srcOrd="1" destOrd="0" presId="urn:microsoft.com/office/officeart/2005/8/layout/orgChart1"/>
    <dgm:cxn modelId="{F10877FE-6BE5-410B-AA56-09617EA85C6A}" type="presParOf" srcId="{5022BFB8-EEC5-42D5-86CF-C11973E89590}" destId="{3D543267-7390-4229-8B3A-768B5EC7126F}" srcOrd="2" destOrd="0" presId="urn:microsoft.com/office/officeart/2005/8/layout/orgChart1"/>
    <dgm:cxn modelId="{A2478662-3DF4-459B-AFE1-47CDF6B13E0E}" type="presParOf" srcId="{466B0789-8F51-4D76-9885-2C1E446CD990}" destId="{DB42E70E-A98D-4E07-95C1-D87B6956FA03}" srcOrd="2" destOrd="0" presId="urn:microsoft.com/office/officeart/2005/8/layout/orgChart1"/>
    <dgm:cxn modelId="{8C884895-1BFD-4A16-9B02-0023A98178B1}" type="presParOf" srcId="{466B0789-8F51-4D76-9885-2C1E446CD990}" destId="{6D77AA3B-8571-4C61-A761-1970F3F6BE76}" srcOrd="3" destOrd="0" presId="urn:microsoft.com/office/officeart/2005/8/layout/orgChart1"/>
    <dgm:cxn modelId="{6C772A73-CB5A-4D5D-A789-A9695458F96A}" type="presParOf" srcId="{6D77AA3B-8571-4C61-A761-1970F3F6BE76}" destId="{A017CFA6-ADD0-4FB2-B305-3E8C473695A8}" srcOrd="0" destOrd="0" presId="urn:microsoft.com/office/officeart/2005/8/layout/orgChart1"/>
    <dgm:cxn modelId="{EC893DA0-4F11-4457-8647-1318796BCFCF}" type="presParOf" srcId="{A017CFA6-ADD0-4FB2-B305-3E8C473695A8}" destId="{F961C831-2CC1-4120-AA64-21F513166E9C}" srcOrd="0" destOrd="0" presId="urn:microsoft.com/office/officeart/2005/8/layout/orgChart1"/>
    <dgm:cxn modelId="{C9656B23-2F81-4EB8-A3AF-E9620223B7FC}" type="presParOf" srcId="{A017CFA6-ADD0-4FB2-B305-3E8C473695A8}" destId="{99551F1F-C21E-402E-8E00-67F6BAC8DD30}" srcOrd="1" destOrd="0" presId="urn:microsoft.com/office/officeart/2005/8/layout/orgChart1"/>
    <dgm:cxn modelId="{10442C01-507D-4A66-8EFA-CD5DD554B3A8}" type="presParOf" srcId="{6D77AA3B-8571-4C61-A761-1970F3F6BE76}" destId="{CE403C91-CB9F-43DE-847A-8ED7676AF963}" srcOrd="1" destOrd="0" presId="urn:microsoft.com/office/officeart/2005/8/layout/orgChart1"/>
    <dgm:cxn modelId="{16CCAEFA-755A-4F81-AB1B-05DC317C11C6}" type="presParOf" srcId="{6D77AA3B-8571-4C61-A761-1970F3F6BE76}" destId="{445822D6-8825-42BE-A610-4B2939C45063}" srcOrd="2" destOrd="0" presId="urn:microsoft.com/office/officeart/2005/8/layout/orgChart1"/>
    <dgm:cxn modelId="{DFA19F5E-2360-487D-830E-6D86E9D366A7}" type="presParOf" srcId="{466B0789-8F51-4D76-9885-2C1E446CD990}" destId="{8C022A7E-F39A-4D78-B791-32F27A347397}" srcOrd="4" destOrd="0" presId="urn:microsoft.com/office/officeart/2005/8/layout/orgChart1"/>
    <dgm:cxn modelId="{6FB2843C-E701-4221-96CE-FE120E15B514}" type="presParOf" srcId="{466B0789-8F51-4D76-9885-2C1E446CD990}" destId="{1B5E93AE-6C44-4F5A-A823-9A98C18033A3}" srcOrd="5" destOrd="0" presId="urn:microsoft.com/office/officeart/2005/8/layout/orgChart1"/>
    <dgm:cxn modelId="{09E9E7D0-2809-4968-8654-A7AFEBE5D575}" type="presParOf" srcId="{1B5E93AE-6C44-4F5A-A823-9A98C18033A3}" destId="{BDE0A7B6-1715-4951-B026-EE0A3E69F016}" srcOrd="0" destOrd="0" presId="urn:microsoft.com/office/officeart/2005/8/layout/orgChart1"/>
    <dgm:cxn modelId="{FA1261AF-70D2-46F2-A00D-E9C1A7C24802}" type="presParOf" srcId="{BDE0A7B6-1715-4951-B026-EE0A3E69F016}" destId="{EC3DD51C-D5E1-4419-A048-E6039F195181}" srcOrd="0" destOrd="0" presId="urn:microsoft.com/office/officeart/2005/8/layout/orgChart1"/>
    <dgm:cxn modelId="{A36AB9C6-D281-49CE-AB03-005F1A3E61C4}" type="presParOf" srcId="{BDE0A7B6-1715-4951-B026-EE0A3E69F016}" destId="{EAA8C10A-6B0C-4B38-9242-8CA7804CC471}" srcOrd="1" destOrd="0" presId="urn:microsoft.com/office/officeart/2005/8/layout/orgChart1"/>
    <dgm:cxn modelId="{122C4CF0-3F4E-49AF-B4D9-348886B67211}" type="presParOf" srcId="{1B5E93AE-6C44-4F5A-A823-9A98C18033A3}" destId="{7C5E39AF-8720-4085-8E10-6242E46F0494}" srcOrd="1" destOrd="0" presId="urn:microsoft.com/office/officeart/2005/8/layout/orgChart1"/>
    <dgm:cxn modelId="{7BC491DB-0157-47FA-B8ED-568ECD52D6AF}" type="presParOf" srcId="{1B5E93AE-6C44-4F5A-A823-9A98C18033A3}" destId="{DAD66C84-9A11-4974-A238-8D0C7FD3A60B}" srcOrd="2" destOrd="0" presId="urn:microsoft.com/office/officeart/2005/8/layout/orgChart1"/>
    <dgm:cxn modelId="{C260D18C-15A0-4278-8D95-5F87ABBEF6F0}" type="presParOf" srcId="{48AB848B-17A9-42C7-B06B-929F3564975F}" destId="{D8741BF6-51F9-42FA-9B82-506E3A796BE5}" srcOrd="2" destOrd="0" presId="urn:microsoft.com/office/officeart/2005/8/layout/orgChart1"/>
    <dgm:cxn modelId="{C2F2324F-1548-450B-BD8E-A6507F9BF89D}" type="presParOf" srcId="{9001B30D-0CC5-456B-A735-5CC3A10A04C5}" destId="{4A29CEB7-0CCC-4954-AB2D-14F3867FC043}" srcOrd="2" destOrd="0" presId="urn:microsoft.com/office/officeart/2005/8/layout/orgChart1"/>
    <dgm:cxn modelId="{E1D302EE-5D9E-4B47-AC4B-53528114B411}" type="presParOf" srcId="{72D0864F-72BB-454B-A96E-A2DA65C80EC8}" destId="{AEB39002-F87E-4582-B2D1-AAEC6C49D3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878988-E5E5-49AB-9DFF-8EE1267877C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BD7A5-32C2-4CB0-9DA7-6CC1D6033537}">
      <dgm:prSet phldrT="[Text]" custT="1"/>
      <dgm:spPr/>
      <dgm:t>
        <a:bodyPr/>
        <a:lstStyle/>
        <a:p>
          <a:r>
            <a:rPr lang="en-US" sz="2800" b="1" dirty="0" smtClean="0"/>
            <a:t>Herod the Great</a:t>
          </a:r>
          <a:endParaRPr lang="en-US" sz="2800" b="1" dirty="0"/>
        </a:p>
      </dgm:t>
    </dgm:pt>
    <dgm:pt modelId="{97C7A29A-E7E6-48D7-8C50-9E023F178B73}" type="parTrans" cxnId="{14BFD9D3-6502-43A6-9A88-D6854477A3D1}">
      <dgm:prSet/>
      <dgm:spPr/>
      <dgm:t>
        <a:bodyPr/>
        <a:lstStyle/>
        <a:p>
          <a:endParaRPr lang="en-US"/>
        </a:p>
      </dgm:t>
    </dgm:pt>
    <dgm:pt modelId="{53E90A16-F05E-40C1-A6E2-AF5B0926F54E}" type="sibTrans" cxnId="{14BFD9D3-6502-43A6-9A88-D6854477A3D1}">
      <dgm:prSet/>
      <dgm:spPr/>
      <dgm:t>
        <a:bodyPr/>
        <a:lstStyle/>
        <a:p>
          <a:endParaRPr lang="en-US"/>
        </a:p>
      </dgm:t>
    </dgm:pt>
    <dgm:pt modelId="{9F65AF03-EDB0-440E-928D-AE22AB506BBD}">
      <dgm:prSet phldrT="[Text]"/>
      <dgm:spPr/>
      <dgm:t>
        <a:bodyPr/>
        <a:lstStyle/>
        <a:p>
          <a:r>
            <a:rPr lang="en-US" b="1" dirty="0" err="1" smtClean="0"/>
            <a:t>Archelaus</a:t>
          </a:r>
          <a:endParaRPr lang="en-US" b="1" dirty="0"/>
        </a:p>
      </dgm:t>
    </dgm:pt>
    <dgm:pt modelId="{0E5C02E0-0974-4EFF-8D1C-8D1500AD0940}" type="parTrans" cxnId="{30B767BE-1145-48B8-8596-68A644D3DB76}">
      <dgm:prSet/>
      <dgm:spPr/>
      <dgm:t>
        <a:bodyPr/>
        <a:lstStyle/>
        <a:p>
          <a:endParaRPr lang="en-US"/>
        </a:p>
      </dgm:t>
    </dgm:pt>
    <dgm:pt modelId="{4B53FAE8-0F84-4496-8EDF-CDF68C905572}" type="sibTrans" cxnId="{30B767BE-1145-48B8-8596-68A644D3DB76}">
      <dgm:prSet/>
      <dgm:spPr/>
      <dgm:t>
        <a:bodyPr/>
        <a:lstStyle/>
        <a:p>
          <a:endParaRPr lang="en-US"/>
        </a:p>
      </dgm:t>
    </dgm:pt>
    <dgm:pt modelId="{7F11F91D-895E-4867-9744-627E3FD4611C}">
      <dgm:prSet phldrT="[Text]"/>
      <dgm:spPr/>
      <dgm:t>
        <a:bodyPr/>
        <a:lstStyle/>
        <a:p>
          <a:r>
            <a:rPr lang="en-US" b="1" dirty="0" smtClean="0"/>
            <a:t>Antipas</a:t>
          </a:r>
          <a:endParaRPr lang="en-US" b="1" dirty="0"/>
        </a:p>
      </dgm:t>
    </dgm:pt>
    <dgm:pt modelId="{3464BAB3-942B-4957-B708-11E2517F146E}" type="parTrans" cxnId="{4B86447C-FD46-4433-B49D-FC8C1BB295E7}">
      <dgm:prSet/>
      <dgm:spPr/>
      <dgm:t>
        <a:bodyPr/>
        <a:lstStyle/>
        <a:p>
          <a:endParaRPr lang="en-US"/>
        </a:p>
      </dgm:t>
    </dgm:pt>
    <dgm:pt modelId="{AF8B55E8-50B0-42D1-AF46-A25488F1E39D}" type="sibTrans" cxnId="{4B86447C-FD46-4433-B49D-FC8C1BB295E7}">
      <dgm:prSet/>
      <dgm:spPr/>
      <dgm:t>
        <a:bodyPr/>
        <a:lstStyle/>
        <a:p>
          <a:endParaRPr lang="en-US"/>
        </a:p>
      </dgm:t>
    </dgm:pt>
    <dgm:pt modelId="{5B770907-8A84-4682-A548-C9453D987386}">
      <dgm:prSet phldrT="[Text]"/>
      <dgm:spPr/>
      <dgm:t>
        <a:bodyPr/>
        <a:lstStyle/>
        <a:p>
          <a:r>
            <a:rPr lang="en-US" b="1" dirty="0" smtClean="0"/>
            <a:t>Philip</a:t>
          </a:r>
          <a:endParaRPr lang="en-US" b="1" dirty="0"/>
        </a:p>
      </dgm:t>
    </dgm:pt>
    <dgm:pt modelId="{55F403F8-4F37-433C-BB0F-787FB5D448CC}" type="parTrans" cxnId="{5E7D75D4-3972-4A2B-97C8-0E18344603E8}">
      <dgm:prSet/>
      <dgm:spPr/>
      <dgm:t>
        <a:bodyPr/>
        <a:lstStyle/>
        <a:p>
          <a:endParaRPr lang="en-US"/>
        </a:p>
      </dgm:t>
    </dgm:pt>
    <dgm:pt modelId="{10FC1CE1-C3DE-4865-BA70-9B2D11EF096D}" type="sibTrans" cxnId="{5E7D75D4-3972-4A2B-97C8-0E18344603E8}">
      <dgm:prSet/>
      <dgm:spPr/>
      <dgm:t>
        <a:bodyPr/>
        <a:lstStyle/>
        <a:p>
          <a:endParaRPr lang="en-US"/>
        </a:p>
      </dgm:t>
    </dgm:pt>
    <dgm:pt modelId="{43D18883-F49A-4E0C-A3BE-2CCCD6DAC789}">
      <dgm:prSet/>
      <dgm:spPr/>
      <dgm:t>
        <a:bodyPr/>
        <a:lstStyle/>
        <a:p>
          <a:r>
            <a:rPr lang="en-US" b="1" dirty="0" err="1" smtClean="0"/>
            <a:t>Aristobulus</a:t>
          </a:r>
          <a:endParaRPr lang="en-US" b="1" dirty="0"/>
        </a:p>
      </dgm:t>
    </dgm:pt>
    <dgm:pt modelId="{B9F83027-E704-45BA-935A-CA6ABB750782}" type="parTrans" cxnId="{16BD3819-8F2F-419C-9F69-56A9513A9963}">
      <dgm:prSet/>
      <dgm:spPr/>
      <dgm:t>
        <a:bodyPr/>
        <a:lstStyle/>
        <a:p>
          <a:endParaRPr lang="en-US"/>
        </a:p>
      </dgm:t>
    </dgm:pt>
    <dgm:pt modelId="{B38D67BB-8E48-476F-B4FF-D961645EF078}" type="sibTrans" cxnId="{16BD3819-8F2F-419C-9F69-56A9513A9963}">
      <dgm:prSet/>
      <dgm:spPr/>
      <dgm:t>
        <a:bodyPr/>
        <a:lstStyle/>
        <a:p>
          <a:endParaRPr lang="en-US"/>
        </a:p>
      </dgm:t>
    </dgm:pt>
    <dgm:pt modelId="{FDF5C1A6-FB93-4610-B29A-6CD9B55126F5}">
      <dgm:prSet/>
      <dgm:spPr/>
      <dgm:t>
        <a:bodyPr/>
        <a:lstStyle/>
        <a:p>
          <a:r>
            <a:rPr lang="en-US" b="1" dirty="0" smtClean="0"/>
            <a:t>Agrippa I</a:t>
          </a:r>
          <a:endParaRPr lang="en-US" b="1" dirty="0"/>
        </a:p>
      </dgm:t>
    </dgm:pt>
    <dgm:pt modelId="{3029FB5E-A24F-4B1A-ADE1-4983AB1F226A}" type="parTrans" cxnId="{8CAC612A-B548-4DA9-8D38-B2C720B59F16}">
      <dgm:prSet/>
      <dgm:spPr/>
      <dgm:t>
        <a:bodyPr/>
        <a:lstStyle/>
        <a:p>
          <a:endParaRPr lang="en-US"/>
        </a:p>
      </dgm:t>
    </dgm:pt>
    <dgm:pt modelId="{47728696-2AA8-42BD-870B-80C1DDB3023E}" type="sibTrans" cxnId="{8CAC612A-B548-4DA9-8D38-B2C720B59F16}">
      <dgm:prSet/>
      <dgm:spPr/>
      <dgm:t>
        <a:bodyPr/>
        <a:lstStyle/>
        <a:p>
          <a:endParaRPr lang="en-US"/>
        </a:p>
      </dgm:t>
    </dgm:pt>
    <dgm:pt modelId="{3A108D8C-1525-4481-BAC5-16E2FA71D3DC}">
      <dgm:prSet/>
      <dgm:spPr/>
      <dgm:t>
        <a:bodyPr/>
        <a:lstStyle/>
        <a:p>
          <a:r>
            <a:rPr lang="en-US" b="1" dirty="0" smtClean="0"/>
            <a:t>Agrippa II</a:t>
          </a:r>
          <a:endParaRPr lang="en-US" b="1" dirty="0"/>
        </a:p>
      </dgm:t>
    </dgm:pt>
    <dgm:pt modelId="{2E2298C2-525E-40DF-9FAB-F0247C59F39D}" type="sibTrans" cxnId="{6F3FE9DC-0315-41BA-A556-C4F85C12F57B}">
      <dgm:prSet/>
      <dgm:spPr/>
      <dgm:t>
        <a:bodyPr/>
        <a:lstStyle/>
        <a:p>
          <a:endParaRPr lang="en-US"/>
        </a:p>
      </dgm:t>
    </dgm:pt>
    <dgm:pt modelId="{C5014F7A-FD8F-439C-A23C-0B8E5AE14B31}" type="parTrans" cxnId="{6F3FE9DC-0315-41BA-A556-C4F85C12F57B}">
      <dgm:prSet/>
      <dgm:spPr/>
      <dgm:t>
        <a:bodyPr/>
        <a:lstStyle/>
        <a:p>
          <a:endParaRPr lang="en-US"/>
        </a:p>
      </dgm:t>
    </dgm:pt>
    <dgm:pt modelId="{8EFA1744-25C7-48C4-8722-DE1ED54BF241}">
      <dgm:prSet/>
      <dgm:spPr/>
      <dgm:t>
        <a:bodyPr/>
        <a:lstStyle/>
        <a:p>
          <a:r>
            <a:rPr lang="en-US" b="1" dirty="0" smtClean="0"/>
            <a:t>Bernice</a:t>
          </a:r>
          <a:endParaRPr lang="en-US" b="1" dirty="0"/>
        </a:p>
      </dgm:t>
    </dgm:pt>
    <dgm:pt modelId="{319AAB1F-FD83-489D-9A13-B9514DBEBCD5}" type="parTrans" cxnId="{93604D6E-6CC9-4507-82B3-D205CF715FA6}">
      <dgm:prSet/>
      <dgm:spPr/>
      <dgm:t>
        <a:bodyPr/>
        <a:lstStyle/>
        <a:p>
          <a:endParaRPr lang="en-US"/>
        </a:p>
      </dgm:t>
    </dgm:pt>
    <dgm:pt modelId="{4F417369-A17B-496B-B7CC-9715A5769C8B}" type="sibTrans" cxnId="{93604D6E-6CC9-4507-82B3-D205CF715FA6}">
      <dgm:prSet/>
      <dgm:spPr/>
      <dgm:t>
        <a:bodyPr/>
        <a:lstStyle/>
        <a:p>
          <a:endParaRPr lang="en-US"/>
        </a:p>
      </dgm:t>
    </dgm:pt>
    <dgm:pt modelId="{21045681-229E-4A8A-9E81-F3C2DCFED5FF}">
      <dgm:prSet/>
      <dgm:spPr/>
      <dgm:t>
        <a:bodyPr/>
        <a:lstStyle/>
        <a:p>
          <a:r>
            <a:rPr lang="en-US" b="1" dirty="0" smtClean="0"/>
            <a:t>Drusilla</a:t>
          </a:r>
          <a:endParaRPr lang="en-US" b="1" dirty="0"/>
        </a:p>
      </dgm:t>
    </dgm:pt>
    <dgm:pt modelId="{99E2E0DA-D25F-429F-A57F-C63446DF698C}" type="parTrans" cxnId="{AC24C559-D706-4F94-AF70-1F0BDA693BB4}">
      <dgm:prSet/>
      <dgm:spPr/>
      <dgm:t>
        <a:bodyPr/>
        <a:lstStyle/>
        <a:p>
          <a:endParaRPr lang="en-US"/>
        </a:p>
      </dgm:t>
    </dgm:pt>
    <dgm:pt modelId="{4F9747C7-092D-456C-BFE4-782F9CA4E07C}" type="sibTrans" cxnId="{AC24C559-D706-4F94-AF70-1F0BDA693BB4}">
      <dgm:prSet/>
      <dgm:spPr/>
      <dgm:t>
        <a:bodyPr/>
        <a:lstStyle/>
        <a:p>
          <a:endParaRPr lang="en-US"/>
        </a:p>
      </dgm:t>
    </dgm:pt>
    <dgm:pt modelId="{652051AC-3267-4DA1-85EC-7D4D553E7D71}" type="pres">
      <dgm:prSet presAssocID="{FB878988-E5E5-49AB-9DFF-8EE126787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0864F-72BB-454B-A96E-A2DA65C80EC8}" type="pres">
      <dgm:prSet presAssocID="{9D7BD7A5-32C2-4CB0-9DA7-6CC1D6033537}" presName="hierRoot1" presStyleCnt="0">
        <dgm:presLayoutVars>
          <dgm:hierBranch val="init"/>
        </dgm:presLayoutVars>
      </dgm:prSet>
      <dgm:spPr/>
    </dgm:pt>
    <dgm:pt modelId="{F598F75B-78E6-41BB-BA28-A1E0BBC7E136}" type="pres">
      <dgm:prSet presAssocID="{9D7BD7A5-32C2-4CB0-9DA7-6CC1D6033537}" presName="rootComposite1" presStyleCnt="0"/>
      <dgm:spPr/>
    </dgm:pt>
    <dgm:pt modelId="{9228F56D-14F1-46A1-8969-595574C771F5}" type="pres">
      <dgm:prSet presAssocID="{9D7BD7A5-32C2-4CB0-9DA7-6CC1D60335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706E4-40A2-460B-8BCC-307F0BF7E64D}" type="pres">
      <dgm:prSet presAssocID="{9D7BD7A5-32C2-4CB0-9DA7-6CC1D60335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0D5BF-5F9A-4640-96EC-CB97799F4F95}" type="pres">
      <dgm:prSet presAssocID="{9D7BD7A5-32C2-4CB0-9DA7-6CC1D6033537}" presName="hierChild2" presStyleCnt="0"/>
      <dgm:spPr/>
    </dgm:pt>
    <dgm:pt modelId="{AF467E4D-4794-464A-9875-058F88FF9D9E}" type="pres">
      <dgm:prSet presAssocID="{0E5C02E0-0974-4EFF-8D1C-8D1500AD09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4687C1D-DBDF-4ABC-99A9-55621A2E097C}" type="pres">
      <dgm:prSet presAssocID="{9F65AF03-EDB0-440E-928D-AE22AB506BBD}" presName="hierRoot2" presStyleCnt="0">
        <dgm:presLayoutVars>
          <dgm:hierBranch val="init"/>
        </dgm:presLayoutVars>
      </dgm:prSet>
      <dgm:spPr/>
    </dgm:pt>
    <dgm:pt modelId="{FA2CAC71-7698-45DC-A7E6-458248963E53}" type="pres">
      <dgm:prSet presAssocID="{9F65AF03-EDB0-440E-928D-AE22AB506BBD}" presName="rootComposite" presStyleCnt="0"/>
      <dgm:spPr/>
    </dgm:pt>
    <dgm:pt modelId="{6FA6EA78-1C67-4BD0-84B6-C7F9997F91FD}" type="pres">
      <dgm:prSet presAssocID="{9F65AF03-EDB0-440E-928D-AE22AB506B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64BDD-D912-4363-BB17-4C6BB9726C0B}" type="pres">
      <dgm:prSet presAssocID="{9F65AF03-EDB0-440E-928D-AE22AB506BB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412AA7F-7396-4DFC-A14C-AD3E8E8AACBE}" type="pres">
      <dgm:prSet presAssocID="{9F65AF03-EDB0-440E-928D-AE22AB506BBD}" presName="hierChild4" presStyleCnt="0"/>
      <dgm:spPr/>
    </dgm:pt>
    <dgm:pt modelId="{3F88E26C-3F10-4087-A611-78CFF8DF990A}" type="pres">
      <dgm:prSet presAssocID="{9F65AF03-EDB0-440E-928D-AE22AB506BBD}" presName="hierChild5" presStyleCnt="0"/>
      <dgm:spPr/>
    </dgm:pt>
    <dgm:pt modelId="{EFC69EBA-A211-4035-BA7C-9476D0BA7A16}" type="pres">
      <dgm:prSet presAssocID="{3464BAB3-942B-4957-B708-11E2517F14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D1BBD0-4B35-4DEF-A95B-2AC41404BAB1}" type="pres">
      <dgm:prSet presAssocID="{7F11F91D-895E-4867-9744-627E3FD4611C}" presName="hierRoot2" presStyleCnt="0">
        <dgm:presLayoutVars>
          <dgm:hierBranch val="init"/>
        </dgm:presLayoutVars>
      </dgm:prSet>
      <dgm:spPr/>
    </dgm:pt>
    <dgm:pt modelId="{8FD4EE86-819E-4A22-BA82-362E963A2E24}" type="pres">
      <dgm:prSet presAssocID="{7F11F91D-895E-4867-9744-627E3FD4611C}" presName="rootComposite" presStyleCnt="0"/>
      <dgm:spPr/>
    </dgm:pt>
    <dgm:pt modelId="{02DAF9B7-45B7-4BB0-8E2B-8486C878DF8E}" type="pres">
      <dgm:prSet presAssocID="{7F11F91D-895E-4867-9744-627E3FD4611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2110E-A8BD-4A17-A40C-481053F5DF15}" type="pres">
      <dgm:prSet presAssocID="{7F11F91D-895E-4867-9744-627E3FD4611C}" presName="rootConnector" presStyleLbl="node2" presStyleIdx="1" presStyleCnt="4"/>
      <dgm:spPr/>
      <dgm:t>
        <a:bodyPr/>
        <a:lstStyle/>
        <a:p>
          <a:endParaRPr lang="en-US"/>
        </a:p>
      </dgm:t>
    </dgm:pt>
    <dgm:pt modelId="{98FC429B-643C-44FA-8A42-18E38CE237CB}" type="pres">
      <dgm:prSet presAssocID="{7F11F91D-895E-4867-9744-627E3FD4611C}" presName="hierChild4" presStyleCnt="0"/>
      <dgm:spPr/>
    </dgm:pt>
    <dgm:pt modelId="{A2BAA466-3F9C-42D3-B3DC-B0F58A72B116}" type="pres">
      <dgm:prSet presAssocID="{7F11F91D-895E-4867-9744-627E3FD4611C}" presName="hierChild5" presStyleCnt="0"/>
      <dgm:spPr/>
    </dgm:pt>
    <dgm:pt modelId="{242609F9-6002-4901-A4F0-E37D440A8821}" type="pres">
      <dgm:prSet presAssocID="{55F403F8-4F37-433C-BB0F-787FB5D448C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D6128E4-A601-407A-9810-8B2DCB2F3039}" type="pres">
      <dgm:prSet presAssocID="{5B770907-8A84-4682-A548-C9453D987386}" presName="hierRoot2" presStyleCnt="0">
        <dgm:presLayoutVars>
          <dgm:hierBranch val="init"/>
        </dgm:presLayoutVars>
      </dgm:prSet>
      <dgm:spPr/>
    </dgm:pt>
    <dgm:pt modelId="{C40A0DEA-EA2C-4039-BF94-D27EAD87F50A}" type="pres">
      <dgm:prSet presAssocID="{5B770907-8A84-4682-A548-C9453D987386}" presName="rootComposite" presStyleCnt="0"/>
      <dgm:spPr/>
    </dgm:pt>
    <dgm:pt modelId="{B73656A1-C973-42C2-B859-B786864B4F77}" type="pres">
      <dgm:prSet presAssocID="{5B770907-8A84-4682-A548-C9453D9873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5B896-418C-4B33-AE97-A3D479A3CA8A}" type="pres">
      <dgm:prSet presAssocID="{5B770907-8A84-4682-A548-C9453D987386}" presName="rootConnector" presStyleLbl="node2" presStyleIdx="2" presStyleCnt="4"/>
      <dgm:spPr/>
      <dgm:t>
        <a:bodyPr/>
        <a:lstStyle/>
        <a:p>
          <a:endParaRPr lang="en-US"/>
        </a:p>
      </dgm:t>
    </dgm:pt>
    <dgm:pt modelId="{8AFE0453-0A01-4731-B902-383ED7685F9C}" type="pres">
      <dgm:prSet presAssocID="{5B770907-8A84-4682-A548-C9453D987386}" presName="hierChild4" presStyleCnt="0"/>
      <dgm:spPr/>
    </dgm:pt>
    <dgm:pt modelId="{8B8D3236-D938-45C8-8901-56DB4EEF3902}" type="pres">
      <dgm:prSet presAssocID="{5B770907-8A84-4682-A548-C9453D987386}" presName="hierChild5" presStyleCnt="0"/>
      <dgm:spPr/>
    </dgm:pt>
    <dgm:pt modelId="{C308AA6B-F603-480E-8873-34DC80F7219D}" type="pres">
      <dgm:prSet presAssocID="{B9F83027-E704-45BA-935A-CA6ABB75078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001B30D-0CC5-456B-A735-5CC3A10A04C5}" type="pres">
      <dgm:prSet presAssocID="{43D18883-F49A-4E0C-A3BE-2CCCD6DAC789}" presName="hierRoot2" presStyleCnt="0">
        <dgm:presLayoutVars>
          <dgm:hierBranch val="init"/>
        </dgm:presLayoutVars>
      </dgm:prSet>
      <dgm:spPr/>
    </dgm:pt>
    <dgm:pt modelId="{5FA839E9-33AA-4930-8D0A-B41B6755CEFB}" type="pres">
      <dgm:prSet presAssocID="{43D18883-F49A-4E0C-A3BE-2CCCD6DAC789}" presName="rootComposite" presStyleCnt="0"/>
      <dgm:spPr/>
    </dgm:pt>
    <dgm:pt modelId="{12CFAEBD-806A-4200-9295-A744CD2A2C6C}" type="pres">
      <dgm:prSet presAssocID="{43D18883-F49A-4E0C-A3BE-2CCCD6DAC7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0F539-2657-4B8C-9902-AC98C801C141}" type="pres">
      <dgm:prSet presAssocID="{43D18883-F49A-4E0C-A3BE-2CCCD6DAC789}" presName="rootConnector" presStyleLbl="node2" presStyleIdx="3" presStyleCnt="4"/>
      <dgm:spPr/>
      <dgm:t>
        <a:bodyPr/>
        <a:lstStyle/>
        <a:p>
          <a:endParaRPr lang="en-US"/>
        </a:p>
      </dgm:t>
    </dgm:pt>
    <dgm:pt modelId="{8D544143-C50F-4653-BEA0-449B4D75817D}" type="pres">
      <dgm:prSet presAssocID="{43D18883-F49A-4E0C-A3BE-2CCCD6DAC789}" presName="hierChild4" presStyleCnt="0"/>
      <dgm:spPr/>
    </dgm:pt>
    <dgm:pt modelId="{C8C35284-7A6C-481E-A958-B17E13C0677C}" type="pres">
      <dgm:prSet presAssocID="{3029FB5E-A24F-4B1A-ADE1-4983AB1F226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8AB848B-17A9-42C7-B06B-929F3564975F}" type="pres">
      <dgm:prSet presAssocID="{FDF5C1A6-FB93-4610-B29A-6CD9B55126F5}" presName="hierRoot2" presStyleCnt="0">
        <dgm:presLayoutVars>
          <dgm:hierBranch val="init"/>
        </dgm:presLayoutVars>
      </dgm:prSet>
      <dgm:spPr/>
    </dgm:pt>
    <dgm:pt modelId="{FD7CDD86-5824-4F8C-81D2-680B4BF25314}" type="pres">
      <dgm:prSet presAssocID="{FDF5C1A6-FB93-4610-B29A-6CD9B55126F5}" presName="rootComposite" presStyleCnt="0"/>
      <dgm:spPr/>
    </dgm:pt>
    <dgm:pt modelId="{A557FA1B-039C-4F1A-ACB1-19EAC139D5C4}" type="pres">
      <dgm:prSet presAssocID="{FDF5C1A6-FB93-4610-B29A-6CD9B55126F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1D20-35CB-4C58-93AA-E4A4888FE7B7}" type="pres">
      <dgm:prSet presAssocID="{FDF5C1A6-FB93-4610-B29A-6CD9B55126F5}" presName="rootConnector" presStyleLbl="node3" presStyleIdx="0" presStyleCnt="1"/>
      <dgm:spPr/>
      <dgm:t>
        <a:bodyPr/>
        <a:lstStyle/>
        <a:p>
          <a:endParaRPr lang="en-US"/>
        </a:p>
      </dgm:t>
    </dgm:pt>
    <dgm:pt modelId="{466B0789-8F51-4D76-9885-2C1E446CD990}" type="pres">
      <dgm:prSet presAssocID="{FDF5C1A6-FB93-4610-B29A-6CD9B55126F5}" presName="hierChild4" presStyleCnt="0"/>
      <dgm:spPr/>
    </dgm:pt>
    <dgm:pt modelId="{BE68CEF7-A6F9-4B89-88C8-B156919A5F5E}" type="pres">
      <dgm:prSet presAssocID="{C5014F7A-FD8F-439C-A23C-0B8E5AE14B31}" presName="Name37" presStyleLbl="parChTrans1D4" presStyleIdx="0" presStyleCnt="3"/>
      <dgm:spPr/>
      <dgm:t>
        <a:bodyPr/>
        <a:lstStyle/>
        <a:p>
          <a:endParaRPr lang="en-US"/>
        </a:p>
      </dgm:t>
    </dgm:pt>
    <dgm:pt modelId="{5022BFB8-EEC5-42D5-86CF-C11973E89590}" type="pres">
      <dgm:prSet presAssocID="{3A108D8C-1525-4481-BAC5-16E2FA71D3DC}" presName="hierRoot2" presStyleCnt="0">
        <dgm:presLayoutVars>
          <dgm:hierBranch val="init"/>
        </dgm:presLayoutVars>
      </dgm:prSet>
      <dgm:spPr/>
    </dgm:pt>
    <dgm:pt modelId="{FE56E9B3-4E07-4E76-B75D-F11013640B87}" type="pres">
      <dgm:prSet presAssocID="{3A108D8C-1525-4481-BAC5-16E2FA71D3DC}" presName="rootComposite" presStyleCnt="0"/>
      <dgm:spPr/>
    </dgm:pt>
    <dgm:pt modelId="{42FC482B-834D-4290-8569-597B8D82D3FE}" type="pres">
      <dgm:prSet presAssocID="{3A108D8C-1525-4481-BAC5-16E2FA71D3D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BF5F8-7AEC-4FA9-84B7-A453090E8626}" type="pres">
      <dgm:prSet presAssocID="{3A108D8C-1525-4481-BAC5-16E2FA71D3DC}" presName="rootConnector" presStyleLbl="node4" presStyleIdx="0" presStyleCnt="3"/>
      <dgm:spPr/>
      <dgm:t>
        <a:bodyPr/>
        <a:lstStyle/>
        <a:p>
          <a:endParaRPr lang="en-US"/>
        </a:p>
      </dgm:t>
    </dgm:pt>
    <dgm:pt modelId="{6D3F5ABD-74F3-4F65-A52A-A07B4DD5C694}" type="pres">
      <dgm:prSet presAssocID="{3A108D8C-1525-4481-BAC5-16E2FA71D3DC}" presName="hierChild4" presStyleCnt="0"/>
      <dgm:spPr/>
    </dgm:pt>
    <dgm:pt modelId="{3D543267-7390-4229-8B3A-768B5EC7126F}" type="pres">
      <dgm:prSet presAssocID="{3A108D8C-1525-4481-BAC5-16E2FA71D3DC}" presName="hierChild5" presStyleCnt="0"/>
      <dgm:spPr/>
    </dgm:pt>
    <dgm:pt modelId="{DB42E70E-A98D-4E07-95C1-D87B6956FA03}" type="pres">
      <dgm:prSet presAssocID="{319AAB1F-FD83-489D-9A13-B9514DBEBCD5}" presName="Name37" presStyleLbl="parChTrans1D4" presStyleIdx="1" presStyleCnt="3"/>
      <dgm:spPr/>
      <dgm:t>
        <a:bodyPr/>
        <a:lstStyle/>
        <a:p>
          <a:endParaRPr lang="en-US"/>
        </a:p>
      </dgm:t>
    </dgm:pt>
    <dgm:pt modelId="{6D77AA3B-8571-4C61-A761-1970F3F6BE76}" type="pres">
      <dgm:prSet presAssocID="{8EFA1744-25C7-48C4-8722-DE1ED54BF241}" presName="hierRoot2" presStyleCnt="0">
        <dgm:presLayoutVars>
          <dgm:hierBranch val="init"/>
        </dgm:presLayoutVars>
      </dgm:prSet>
      <dgm:spPr/>
    </dgm:pt>
    <dgm:pt modelId="{A017CFA6-ADD0-4FB2-B305-3E8C473695A8}" type="pres">
      <dgm:prSet presAssocID="{8EFA1744-25C7-48C4-8722-DE1ED54BF241}" presName="rootComposite" presStyleCnt="0"/>
      <dgm:spPr/>
    </dgm:pt>
    <dgm:pt modelId="{F961C831-2CC1-4120-AA64-21F513166E9C}" type="pres">
      <dgm:prSet presAssocID="{8EFA1744-25C7-48C4-8722-DE1ED54BF24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51F1F-C21E-402E-8E00-67F6BAC8DD30}" type="pres">
      <dgm:prSet presAssocID="{8EFA1744-25C7-48C4-8722-DE1ED54BF241}" presName="rootConnector" presStyleLbl="node4" presStyleIdx="1" presStyleCnt="3"/>
      <dgm:spPr/>
      <dgm:t>
        <a:bodyPr/>
        <a:lstStyle/>
        <a:p>
          <a:endParaRPr lang="en-US"/>
        </a:p>
      </dgm:t>
    </dgm:pt>
    <dgm:pt modelId="{CE403C91-CB9F-43DE-847A-8ED7676AF963}" type="pres">
      <dgm:prSet presAssocID="{8EFA1744-25C7-48C4-8722-DE1ED54BF241}" presName="hierChild4" presStyleCnt="0"/>
      <dgm:spPr/>
    </dgm:pt>
    <dgm:pt modelId="{445822D6-8825-42BE-A610-4B2939C45063}" type="pres">
      <dgm:prSet presAssocID="{8EFA1744-25C7-48C4-8722-DE1ED54BF241}" presName="hierChild5" presStyleCnt="0"/>
      <dgm:spPr/>
    </dgm:pt>
    <dgm:pt modelId="{8C022A7E-F39A-4D78-B791-32F27A347397}" type="pres">
      <dgm:prSet presAssocID="{99E2E0DA-D25F-429F-A57F-C63446DF698C}" presName="Name37" presStyleLbl="parChTrans1D4" presStyleIdx="2" presStyleCnt="3"/>
      <dgm:spPr/>
      <dgm:t>
        <a:bodyPr/>
        <a:lstStyle/>
        <a:p>
          <a:endParaRPr lang="en-US"/>
        </a:p>
      </dgm:t>
    </dgm:pt>
    <dgm:pt modelId="{1B5E93AE-6C44-4F5A-A823-9A98C18033A3}" type="pres">
      <dgm:prSet presAssocID="{21045681-229E-4A8A-9E81-F3C2DCFED5FF}" presName="hierRoot2" presStyleCnt="0">
        <dgm:presLayoutVars>
          <dgm:hierBranch val="init"/>
        </dgm:presLayoutVars>
      </dgm:prSet>
      <dgm:spPr/>
    </dgm:pt>
    <dgm:pt modelId="{BDE0A7B6-1715-4951-B026-EE0A3E69F016}" type="pres">
      <dgm:prSet presAssocID="{21045681-229E-4A8A-9E81-F3C2DCFED5FF}" presName="rootComposite" presStyleCnt="0"/>
      <dgm:spPr/>
    </dgm:pt>
    <dgm:pt modelId="{EC3DD51C-D5E1-4419-A048-E6039F195181}" type="pres">
      <dgm:prSet presAssocID="{21045681-229E-4A8A-9E81-F3C2DCFED5F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C10A-6B0C-4B38-9242-8CA7804CC471}" type="pres">
      <dgm:prSet presAssocID="{21045681-229E-4A8A-9E81-F3C2DCFED5FF}" presName="rootConnector" presStyleLbl="node4" presStyleIdx="2" presStyleCnt="3"/>
      <dgm:spPr/>
      <dgm:t>
        <a:bodyPr/>
        <a:lstStyle/>
        <a:p>
          <a:endParaRPr lang="en-US"/>
        </a:p>
      </dgm:t>
    </dgm:pt>
    <dgm:pt modelId="{7C5E39AF-8720-4085-8E10-6242E46F0494}" type="pres">
      <dgm:prSet presAssocID="{21045681-229E-4A8A-9E81-F3C2DCFED5FF}" presName="hierChild4" presStyleCnt="0"/>
      <dgm:spPr/>
    </dgm:pt>
    <dgm:pt modelId="{DAD66C84-9A11-4974-A238-8D0C7FD3A60B}" type="pres">
      <dgm:prSet presAssocID="{21045681-229E-4A8A-9E81-F3C2DCFED5FF}" presName="hierChild5" presStyleCnt="0"/>
      <dgm:spPr/>
    </dgm:pt>
    <dgm:pt modelId="{D8741BF6-51F9-42FA-9B82-506E3A796BE5}" type="pres">
      <dgm:prSet presAssocID="{FDF5C1A6-FB93-4610-B29A-6CD9B55126F5}" presName="hierChild5" presStyleCnt="0"/>
      <dgm:spPr/>
    </dgm:pt>
    <dgm:pt modelId="{4A29CEB7-0CCC-4954-AB2D-14F3867FC043}" type="pres">
      <dgm:prSet presAssocID="{43D18883-F49A-4E0C-A3BE-2CCCD6DAC789}" presName="hierChild5" presStyleCnt="0"/>
      <dgm:spPr/>
    </dgm:pt>
    <dgm:pt modelId="{AEB39002-F87E-4582-B2D1-AAEC6C49D303}" type="pres">
      <dgm:prSet presAssocID="{9D7BD7A5-32C2-4CB0-9DA7-6CC1D6033537}" presName="hierChild3" presStyleCnt="0"/>
      <dgm:spPr/>
    </dgm:pt>
  </dgm:ptLst>
  <dgm:cxnLst>
    <dgm:cxn modelId="{DAB2B1DA-233C-452A-BB7D-ABC3F15F363D}" type="presOf" srcId="{8EFA1744-25C7-48C4-8722-DE1ED54BF241}" destId="{F961C831-2CC1-4120-AA64-21F513166E9C}" srcOrd="0" destOrd="0" presId="urn:microsoft.com/office/officeart/2005/8/layout/orgChart1"/>
    <dgm:cxn modelId="{3959C6D0-ABAC-4A8D-B683-658B3F9F7CAA}" type="presOf" srcId="{43D18883-F49A-4E0C-A3BE-2CCCD6DAC789}" destId="{12CFAEBD-806A-4200-9295-A744CD2A2C6C}" srcOrd="0" destOrd="0" presId="urn:microsoft.com/office/officeart/2005/8/layout/orgChart1"/>
    <dgm:cxn modelId="{D615EC18-5415-4BE3-BDF6-C63666F09337}" type="presOf" srcId="{99E2E0DA-D25F-429F-A57F-C63446DF698C}" destId="{8C022A7E-F39A-4D78-B791-32F27A347397}" srcOrd="0" destOrd="0" presId="urn:microsoft.com/office/officeart/2005/8/layout/orgChart1"/>
    <dgm:cxn modelId="{8CAC612A-B548-4DA9-8D38-B2C720B59F16}" srcId="{43D18883-F49A-4E0C-A3BE-2CCCD6DAC789}" destId="{FDF5C1A6-FB93-4610-B29A-6CD9B55126F5}" srcOrd="0" destOrd="0" parTransId="{3029FB5E-A24F-4B1A-ADE1-4983AB1F226A}" sibTransId="{47728696-2AA8-42BD-870B-80C1DDB3023E}"/>
    <dgm:cxn modelId="{D050B279-3097-4A22-8A6D-5FDD5B777A5D}" type="presOf" srcId="{FDF5C1A6-FB93-4610-B29A-6CD9B55126F5}" destId="{A557FA1B-039C-4F1A-ACB1-19EAC139D5C4}" srcOrd="0" destOrd="0" presId="urn:microsoft.com/office/officeart/2005/8/layout/orgChart1"/>
    <dgm:cxn modelId="{93604D6E-6CC9-4507-82B3-D205CF715FA6}" srcId="{FDF5C1A6-FB93-4610-B29A-6CD9B55126F5}" destId="{8EFA1744-25C7-48C4-8722-DE1ED54BF241}" srcOrd="1" destOrd="0" parTransId="{319AAB1F-FD83-489D-9A13-B9514DBEBCD5}" sibTransId="{4F417369-A17B-496B-B7CC-9715A5769C8B}"/>
    <dgm:cxn modelId="{41663980-9BAA-4A1B-9965-702EF4285132}" type="presOf" srcId="{9F65AF03-EDB0-440E-928D-AE22AB506BBD}" destId="{7DC64BDD-D912-4363-BB17-4C6BB9726C0B}" srcOrd="1" destOrd="0" presId="urn:microsoft.com/office/officeart/2005/8/layout/orgChart1"/>
    <dgm:cxn modelId="{380EF5E9-1BD2-4B33-AB1A-E5069D13C2FD}" type="presOf" srcId="{0E5C02E0-0974-4EFF-8D1C-8D1500AD0940}" destId="{AF467E4D-4794-464A-9875-058F88FF9D9E}" srcOrd="0" destOrd="0" presId="urn:microsoft.com/office/officeart/2005/8/layout/orgChart1"/>
    <dgm:cxn modelId="{4B86447C-FD46-4433-B49D-FC8C1BB295E7}" srcId="{9D7BD7A5-32C2-4CB0-9DA7-6CC1D6033537}" destId="{7F11F91D-895E-4867-9744-627E3FD4611C}" srcOrd="1" destOrd="0" parTransId="{3464BAB3-942B-4957-B708-11E2517F146E}" sibTransId="{AF8B55E8-50B0-42D1-AF46-A25488F1E39D}"/>
    <dgm:cxn modelId="{8EAEA97A-02EC-4820-9FE5-8D1E2CD79CAD}" type="presOf" srcId="{3A108D8C-1525-4481-BAC5-16E2FA71D3DC}" destId="{E5CBF5F8-7AEC-4FA9-84B7-A453090E8626}" srcOrd="1" destOrd="0" presId="urn:microsoft.com/office/officeart/2005/8/layout/orgChart1"/>
    <dgm:cxn modelId="{AAE592A6-A7E4-412A-9E70-E3A7FAF0F8E5}" type="presOf" srcId="{7F11F91D-895E-4867-9744-627E3FD4611C}" destId="{1F12110E-A8BD-4A17-A40C-481053F5DF15}" srcOrd="1" destOrd="0" presId="urn:microsoft.com/office/officeart/2005/8/layout/orgChart1"/>
    <dgm:cxn modelId="{2C126C88-A7D0-446B-8F82-301A706C79BB}" type="presOf" srcId="{7F11F91D-895E-4867-9744-627E3FD4611C}" destId="{02DAF9B7-45B7-4BB0-8E2B-8486C878DF8E}" srcOrd="0" destOrd="0" presId="urn:microsoft.com/office/officeart/2005/8/layout/orgChart1"/>
    <dgm:cxn modelId="{44C48733-06EA-4E06-A846-56ADD1F50F22}" type="presOf" srcId="{5B770907-8A84-4682-A548-C9453D987386}" destId="{E2F5B896-418C-4B33-AE97-A3D479A3CA8A}" srcOrd="1" destOrd="0" presId="urn:microsoft.com/office/officeart/2005/8/layout/orgChart1"/>
    <dgm:cxn modelId="{30B767BE-1145-48B8-8596-68A644D3DB76}" srcId="{9D7BD7A5-32C2-4CB0-9DA7-6CC1D6033537}" destId="{9F65AF03-EDB0-440E-928D-AE22AB506BBD}" srcOrd="0" destOrd="0" parTransId="{0E5C02E0-0974-4EFF-8D1C-8D1500AD0940}" sibTransId="{4B53FAE8-0F84-4496-8EDF-CDF68C905572}"/>
    <dgm:cxn modelId="{08779E41-913D-4BBF-8E69-2696A8A9BF51}" type="presOf" srcId="{319AAB1F-FD83-489D-9A13-B9514DBEBCD5}" destId="{DB42E70E-A98D-4E07-95C1-D87B6956FA03}" srcOrd="0" destOrd="0" presId="urn:microsoft.com/office/officeart/2005/8/layout/orgChart1"/>
    <dgm:cxn modelId="{BAE82124-D411-4299-ADEA-CC263EEB567E}" type="presOf" srcId="{3A108D8C-1525-4481-BAC5-16E2FA71D3DC}" destId="{42FC482B-834D-4290-8569-597B8D82D3FE}" srcOrd="0" destOrd="0" presId="urn:microsoft.com/office/officeart/2005/8/layout/orgChart1"/>
    <dgm:cxn modelId="{8699F077-7B5D-4E17-9BC2-1DAE267808B1}" type="presOf" srcId="{5B770907-8A84-4682-A548-C9453D987386}" destId="{B73656A1-C973-42C2-B859-B786864B4F77}" srcOrd="0" destOrd="0" presId="urn:microsoft.com/office/officeart/2005/8/layout/orgChart1"/>
    <dgm:cxn modelId="{DAB23801-A4D5-4749-AFBA-5E8BF8DEB459}" type="presOf" srcId="{9D7BD7A5-32C2-4CB0-9DA7-6CC1D6033537}" destId="{572706E4-40A2-460B-8BCC-307F0BF7E64D}" srcOrd="1" destOrd="0" presId="urn:microsoft.com/office/officeart/2005/8/layout/orgChart1"/>
    <dgm:cxn modelId="{706B2F87-16FE-4346-9ADF-24CC9FA0459C}" type="presOf" srcId="{55F403F8-4F37-433C-BB0F-787FB5D448CC}" destId="{242609F9-6002-4901-A4F0-E37D440A8821}" srcOrd="0" destOrd="0" presId="urn:microsoft.com/office/officeart/2005/8/layout/orgChart1"/>
    <dgm:cxn modelId="{5E7D75D4-3972-4A2B-97C8-0E18344603E8}" srcId="{9D7BD7A5-32C2-4CB0-9DA7-6CC1D6033537}" destId="{5B770907-8A84-4682-A548-C9453D987386}" srcOrd="2" destOrd="0" parTransId="{55F403F8-4F37-433C-BB0F-787FB5D448CC}" sibTransId="{10FC1CE1-C3DE-4865-BA70-9B2D11EF096D}"/>
    <dgm:cxn modelId="{525962B4-B403-4541-9D99-07D6B08E9A38}" type="presOf" srcId="{21045681-229E-4A8A-9E81-F3C2DCFED5FF}" destId="{EAA8C10A-6B0C-4B38-9242-8CA7804CC471}" srcOrd="1" destOrd="0" presId="urn:microsoft.com/office/officeart/2005/8/layout/orgChart1"/>
    <dgm:cxn modelId="{6F3FE9DC-0315-41BA-A556-C4F85C12F57B}" srcId="{FDF5C1A6-FB93-4610-B29A-6CD9B55126F5}" destId="{3A108D8C-1525-4481-BAC5-16E2FA71D3DC}" srcOrd="0" destOrd="0" parTransId="{C5014F7A-FD8F-439C-A23C-0B8E5AE14B31}" sibTransId="{2E2298C2-525E-40DF-9FAB-F0247C59F39D}"/>
    <dgm:cxn modelId="{16BD3819-8F2F-419C-9F69-56A9513A9963}" srcId="{9D7BD7A5-32C2-4CB0-9DA7-6CC1D6033537}" destId="{43D18883-F49A-4E0C-A3BE-2CCCD6DAC789}" srcOrd="3" destOrd="0" parTransId="{B9F83027-E704-45BA-935A-CA6ABB750782}" sibTransId="{B38D67BB-8E48-476F-B4FF-D961645EF078}"/>
    <dgm:cxn modelId="{70B0283A-FF79-4EAD-A8EB-3D11647E145E}" type="presOf" srcId="{FB878988-E5E5-49AB-9DFF-8EE1267877C9}" destId="{652051AC-3267-4DA1-85EC-7D4D553E7D71}" srcOrd="0" destOrd="0" presId="urn:microsoft.com/office/officeart/2005/8/layout/orgChart1"/>
    <dgm:cxn modelId="{679B1AA1-FC4B-4013-A445-3CD111180E9F}" type="presOf" srcId="{21045681-229E-4A8A-9E81-F3C2DCFED5FF}" destId="{EC3DD51C-D5E1-4419-A048-E6039F195181}" srcOrd="0" destOrd="0" presId="urn:microsoft.com/office/officeart/2005/8/layout/orgChart1"/>
    <dgm:cxn modelId="{29050AFB-5BA8-417F-8D33-F75AAEF816CB}" type="presOf" srcId="{43D18883-F49A-4E0C-A3BE-2CCCD6DAC789}" destId="{B240F539-2657-4B8C-9902-AC98C801C141}" srcOrd="1" destOrd="0" presId="urn:microsoft.com/office/officeart/2005/8/layout/orgChart1"/>
    <dgm:cxn modelId="{AC24C559-D706-4F94-AF70-1F0BDA693BB4}" srcId="{FDF5C1A6-FB93-4610-B29A-6CD9B55126F5}" destId="{21045681-229E-4A8A-9E81-F3C2DCFED5FF}" srcOrd="2" destOrd="0" parTransId="{99E2E0DA-D25F-429F-A57F-C63446DF698C}" sibTransId="{4F9747C7-092D-456C-BFE4-782F9CA4E07C}"/>
    <dgm:cxn modelId="{12065186-C0CB-4A0F-A306-4323E112B914}" type="presOf" srcId="{FDF5C1A6-FB93-4610-B29A-6CD9B55126F5}" destId="{CCCA1D20-35CB-4C58-93AA-E4A4888FE7B7}" srcOrd="1" destOrd="0" presId="urn:microsoft.com/office/officeart/2005/8/layout/orgChart1"/>
    <dgm:cxn modelId="{BE8A78D9-5FFA-437A-9DDA-DC9C37AC1942}" type="presOf" srcId="{C5014F7A-FD8F-439C-A23C-0B8E5AE14B31}" destId="{BE68CEF7-A6F9-4B89-88C8-B156919A5F5E}" srcOrd="0" destOrd="0" presId="urn:microsoft.com/office/officeart/2005/8/layout/orgChart1"/>
    <dgm:cxn modelId="{76D27CA1-5E20-451C-ABAF-7BE17AB149CA}" type="presOf" srcId="{B9F83027-E704-45BA-935A-CA6ABB750782}" destId="{C308AA6B-F603-480E-8873-34DC80F7219D}" srcOrd="0" destOrd="0" presId="urn:microsoft.com/office/officeart/2005/8/layout/orgChart1"/>
    <dgm:cxn modelId="{14BFD9D3-6502-43A6-9A88-D6854477A3D1}" srcId="{FB878988-E5E5-49AB-9DFF-8EE1267877C9}" destId="{9D7BD7A5-32C2-4CB0-9DA7-6CC1D6033537}" srcOrd="0" destOrd="0" parTransId="{97C7A29A-E7E6-48D7-8C50-9E023F178B73}" sibTransId="{53E90A16-F05E-40C1-A6E2-AF5B0926F54E}"/>
    <dgm:cxn modelId="{E720C390-A1F9-4743-8877-8106A4224AE8}" type="presOf" srcId="{8EFA1744-25C7-48C4-8722-DE1ED54BF241}" destId="{99551F1F-C21E-402E-8E00-67F6BAC8DD30}" srcOrd="1" destOrd="0" presId="urn:microsoft.com/office/officeart/2005/8/layout/orgChart1"/>
    <dgm:cxn modelId="{7DA49EC6-52C0-44C5-B4AC-BB472E238D9F}" type="presOf" srcId="{9D7BD7A5-32C2-4CB0-9DA7-6CC1D6033537}" destId="{9228F56D-14F1-46A1-8969-595574C771F5}" srcOrd="0" destOrd="0" presId="urn:microsoft.com/office/officeart/2005/8/layout/orgChart1"/>
    <dgm:cxn modelId="{7A9CA050-67FC-4E1E-913C-426E605FE471}" type="presOf" srcId="{3029FB5E-A24F-4B1A-ADE1-4983AB1F226A}" destId="{C8C35284-7A6C-481E-A958-B17E13C0677C}" srcOrd="0" destOrd="0" presId="urn:microsoft.com/office/officeart/2005/8/layout/orgChart1"/>
    <dgm:cxn modelId="{8C6E63BD-CE16-4E09-A4FF-2E7B9DBDE399}" type="presOf" srcId="{3464BAB3-942B-4957-B708-11E2517F146E}" destId="{EFC69EBA-A211-4035-BA7C-9476D0BA7A16}" srcOrd="0" destOrd="0" presId="urn:microsoft.com/office/officeart/2005/8/layout/orgChart1"/>
    <dgm:cxn modelId="{702AB6E7-DB94-4DF2-97F8-3FB70835D889}" type="presOf" srcId="{9F65AF03-EDB0-440E-928D-AE22AB506BBD}" destId="{6FA6EA78-1C67-4BD0-84B6-C7F9997F91FD}" srcOrd="0" destOrd="0" presId="urn:microsoft.com/office/officeart/2005/8/layout/orgChart1"/>
    <dgm:cxn modelId="{3C9AD7D4-1FF5-49C2-996F-49E9267B5013}" type="presParOf" srcId="{652051AC-3267-4DA1-85EC-7D4D553E7D71}" destId="{72D0864F-72BB-454B-A96E-A2DA65C80EC8}" srcOrd="0" destOrd="0" presId="urn:microsoft.com/office/officeart/2005/8/layout/orgChart1"/>
    <dgm:cxn modelId="{00DA3B34-ECB2-406F-9BD6-4028EE4B82E1}" type="presParOf" srcId="{72D0864F-72BB-454B-A96E-A2DA65C80EC8}" destId="{F598F75B-78E6-41BB-BA28-A1E0BBC7E136}" srcOrd="0" destOrd="0" presId="urn:microsoft.com/office/officeart/2005/8/layout/orgChart1"/>
    <dgm:cxn modelId="{BEA416EE-0649-4E59-AF31-BEF027B477D4}" type="presParOf" srcId="{F598F75B-78E6-41BB-BA28-A1E0BBC7E136}" destId="{9228F56D-14F1-46A1-8969-595574C771F5}" srcOrd="0" destOrd="0" presId="urn:microsoft.com/office/officeart/2005/8/layout/orgChart1"/>
    <dgm:cxn modelId="{68B0AE95-417F-496A-B190-B3B1E07C5265}" type="presParOf" srcId="{F598F75B-78E6-41BB-BA28-A1E0BBC7E136}" destId="{572706E4-40A2-460B-8BCC-307F0BF7E64D}" srcOrd="1" destOrd="0" presId="urn:microsoft.com/office/officeart/2005/8/layout/orgChart1"/>
    <dgm:cxn modelId="{2586A30A-2436-4766-8B23-0712F8E9288E}" type="presParOf" srcId="{72D0864F-72BB-454B-A96E-A2DA65C80EC8}" destId="{D000D5BF-5F9A-4640-96EC-CB97799F4F95}" srcOrd="1" destOrd="0" presId="urn:microsoft.com/office/officeart/2005/8/layout/orgChart1"/>
    <dgm:cxn modelId="{FB6817FD-5E86-40FB-92E0-36773BC22CAE}" type="presParOf" srcId="{D000D5BF-5F9A-4640-96EC-CB97799F4F95}" destId="{AF467E4D-4794-464A-9875-058F88FF9D9E}" srcOrd="0" destOrd="0" presId="urn:microsoft.com/office/officeart/2005/8/layout/orgChart1"/>
    <dgm:cxn modelId="{250C6B7E-F066-4725-802D-FBA22F6C181E}" type="presParOf" srcId="{D000D5BF-5F9A-4640-96EC-CB97799F4F95}" destId="{B4687C1D-DBDF-4ABC-99A9-55621A2E097C}" srcOrd="1" destOrd="0" presId="urn:microsoft.com/office/officeart/2005/8/layout/orgChart1"/>
    <dgm:cxn modelId="{F4F1C5F5-F471-4FD3-8C0A-34A6CF1E81BA}" type="presParOf" srcId="{B4687C1D-DBDF-4ABC-99A9-55621A2E097C}" destId="{FA2CAC71-7698-45DC-A7E6-458248963E53}" srcOrd="0" destOrd="0" presId="urn:microsoft.com/office/officeart/2005/8/layout/orgChart1"/>
    <dgm:cxn modelId="{C259CA88-4106-4704-8AC0-2C5ED506768C}" type="presParOf" srcId="{FA2CAC71-7698-45DC-A7E6-458248963E53}" destId="{6FA6EA78-1C67-4BD0-84B6-C7F9997F91FD}" srcOrd="0" destOrd="0" presId="urn:microsoft.com/office/officeart/2005/8/layout/orgChart1"/>
    <dgm:cxn modelId="{25B7E803-E2F0-40FF-B22B-3810AE182399}" type="presParOf" srcId="{FA2CAC71-7698-45DC-A7E6-458248963E53}" destId="{7DC64BDD-D912-4363-BB17-4C6BB9726C0B}" srcOrd="1" destOrd="0" presId="urn:microsoft.com/office/officeart/2005/8/layout/orgChart1"/>
    <dgm:cxn modelId="{112A0164-7F79-45EB-9F52-5DC159840CDC}" type="presParOf" srcId="{B4687C1D-DBDF-4ABC-99A9-55621A2E097C}" destId="{E412AA7F-7396-4DFC-A14C-AD3E8E8AACBE}" srcOrd="1" destOrd="0" presId="urn:microsoft.com/office/officeart/2005/8/layout/orgChart1"/>
    <dgm:cxn modelId="{FAC6F5C8-CBA7-4299-A6DC-5A49E28DFD36}" type="presParOf" srcId="{B4687C1D-DBDF-4ABC-99A9-55621A2E097C}" destId="{3F88E26C-3F10-4087-A611-78CFF8DF990A}" srcOrd="2" destOrd="0" presId="urn:microsoft.com/office/officeart/2005/8/layout/orgChart1"/>
    <dgm:cxn modelId="{2C73C45D-79C1-439B-A5CD-F0A7E52D7FE8}" type="presParOf" srcId="{D000D5BF-5F9A-4640-96EC-CB97799F4F95}" destId="{EFC69EBA-A211-4035-BA7C-9476D0BA7A16}" srcOrd="2" destOrd="0" presId="urn:microsoft.com/office/officeart/2005/8/layout/orgChart1"/>
    <dgm:cxn modelId="{B8FF3CF3-CA5D-4A55-A866-9AD74BD8361B}" type="presParOf" srcId="{D000D5BF-5F9A-4640-96EC-CB97799F4F95}" destId="{FFD1BBD0-4B35-4DEF-A95B-2AC41404BAB1}" srcOrd="3" destOrd="0" presId="urn:microsoft.com/office/officeart/2005/8/layout/orgChart1"/>
    <dgm:cxn modelId="{D64418D7-7073-4C2B-A06D-98B28E109861}" type="presParOf" srcId="{FFD1BBD0-4B35-4DEF-A95B-2AC41404BAB1}" destId="{8FD4EE86-819E-4A22-BA82-362E963A2E24}" srcOrd="0" destOrd="0" presId="urn:microsoft.com/office/officeart/2005/8/layout/orgChart1"/>
    <dgm:cxn modelId="{17221C55-60CE-4374-BE74-484C81AF392F}" type="presParOf" srcId="{8FD4EE86-819E-4A22-BA82-362E963A2E24}" destId="{02DAF9B7-45B7-4BB0-8E2B-8486C878DF8E}" srcOrd="0" destOrd="0" presId="urn:microsoft.com/office/officeart/2005/8/layout/orgChart1"/>
    <dgm:cxn modelId="{37AE93F1-1D0F-4929-AB7C-EA246A301296}" type="presParOf" srcId="{8FD4EE86-819E-4A22-BA82-362E963A2E24}" destId="{1F12110E-A8BD-4A17-A40C-481053F5DF15}" srcOrd="1" destOrd="0" presId="urn:microsoft.com/office/officeart/2005/8/layout/orgChart1"/>
    <dgm:cxn modelId="{0050208F-BC37-4E40-AE2E-5D581F1A6606}" type="presParOf" srcId="{FFD1BBD0-4B35-4DEF-A95B-2AC41404BAB1}" destId="{98FC429B-643C-44FA-8A42-18E38CE237CB}" srcOrd="1" destOrd="0" presId="urn:microsoft.com/office/officeart/2005/8/layout/orgChart1"/>
    <dgm:cxn modelId="{77F5B764-9F9C-46C9-A515-309DCEEDC21C}" type="presParOf" srcId="{FFD1BBD0-4B35-4DEF-A95B-2AC41404BAB1}" destId="{A2BAA466-3F9C-42D3-B3DC-B0F58A72B116}" srcOrd="2" destOrd="0" presId="urn:microsoft.com/office/officeart/2005/8/layout/orgChart1"/>
    <dgm:cxn modelId="{6D460CC2-354B-40A8-B262-0312B1942FE8}" type="presParOf" srcId="{D000D5BF-5F9A-4640-96EC-CB97799F4F95}" destId="{242609F9-6002-4901-A4F0-E37D440A8821}" srcOrd="4" destOrd="0" presId="urn:microsoft.com/office/officeart/2005/8/layout/orgChart1"/>
    <dgm:cxn modelId="{BE8AE5BE-9CAF-4E63-B5BC-4A9E0899907C}" type="presParOf" srcId="{D000D5BF-5F9A-4640-96EC-CB97799F4F95}" destId="{5D6128E4-A601-407A-9810-8B2DCB2F3039}" srcOrd="5" destOrd="0" presId="urn:microsoft.com/office/officeart/2005/8/layout/orgChart1"/>
    <dgm:cxn modelId="{D84B4CBE-9B2D-41AB-AC0C-947934EF75EC}" type="presParOf" srcId="{5D6128E4-A601-407A-9810-8B2DCB2F3039}" destId="{C40A0DEA-EA2C-4039-BF94-D27EAD87F50A}" srcOrd="0" destOrd="0" presId="urn:microsoft.com/office/officeart/2005/8/layout/orgChart1"/>
    <dgm:cxn modelId="{9E6E883D-2BBE-4F99-B5F7-48B0BD96C5A8}" type="presParOf" srcId="{C40A0DEA-EA2C-4039-BF94-D27EAD87F50A}" destId="{B73656A1-C973-42C2-B859-B786864B4F77}" srcOrd="0" destOrd="0" presId="urn:microsoft.com/office/officeart/2005/8/layout/orgChart1"/>
    <dgm:cxn modelId="{5A273E73-E6E6-4544-9DB0-B47F191E889F}" type="presParOf" srcId="{C40A0DEA-EA2C-4039-BF94-D27EAD87F50A}" destId="{E2F5B896-418C-4B33-AE97-A3D479A3CA8A}" srcOrd="1" destOrd="0" presId="urn:microsoft.com/office/officeart/2005/8/layout/orgChart1"/>
    <dgm:cxn modelId="{1F3F82E6-A7D9-4B4C-AC6F-6A046DAA322B}" type="presParOf" srcId="{5D6128E4-A601-407A-9810-8B2DCB2F3039}" destId="{8AFE0453-0A01-4731-B902-383ED7685F9C}" srcOrd="1" destOrd="0" presId="urn:microsoft.com/office/officeart/2005/8/layout/orgChart1"/>
    <dgm:cxn modelId="{DA07D2BC-6ADF-4B9D-8AEB-8D745983147F}" type="presParOf" srcId="{5D6128E4-A601-407A-9810-8B2DCB2F3039}" destId="{8B8D3236-D938-45C8-8901-56DB4EEF3902}" srcOrd="2" destOrd="0" presId="urn:microsoft.com/office/officeart/2005/8/layout/orgChart1"/>
    <dgm:cxn modelId="{115F3282-FD8E-4543-86EF-2B8A86412B39}" type="presParOf" srcId="{D000D5BF-5F9A-4640-96EC-CB97799F4F95}" destId="{C308AA6B-F603-480E-8873-34DC80F7219D}" srcOrd="6" destOrd="0" presId="urn:microsoft.com/office/officeart/2005/8/layout/orgChart1"/>
    <dgm:cxn modelId="{A9E0F16A-632F-4A1C-994A-33E1D05F0B56}" type="presParOf" srcId="{D000D5BF-5F9A-4640-96EC-CB97799F4F95}" destId="{9001B30D-0CC5-456B-A735-5CC3A10A04C5}" srcOrd="7" destOrd="0" presId="urn:microsoft.com/office/officeart/2005/8/layout/orgChart1"/>
    <dgm:cxn modelId="{1CA67D2C-C3B4-4BA1-8879-F15686943C7A}" type="presParOf" srcId="{9001B30D-0CC5-456B-A735-5CC3A10A04C5}" destId="{5FA839E9-33AA-4930-8D0A-B41B6755CEFB}" srcOrd="0" destOrd="0" presId="urn:microsoft.com/office/officeart/2005/8/layout/orgChart1"/>
    <dgm:cxn modelId="{31CC3007-0E42-4E1E-8F0A-5E423372165E}" type="presParOf" srcId="{5FA839E9-33AA-4930-8D0A-B41B6755CEFB}" destId="{12CFAEBD-806A-4200-9295-A744CD2A2C6C}" srcOrd="0" destOrd="0" presId="urn:microsoft.com/office/officeart/2005/8/layout/orgChart1"/>
    <dgm:cxn modelId="{6AA285AC-3745-450E-991F-49850D130575}" type="presParOf" srcId="{5FA839E9-33AA-4930-8D0A-B41B6755CEFB}" destId="{B240F539-2657-4B8C-9902-AC98C801C141}" srcOrd="1" destOrd="0" presId="urn:microsoft.com/office/officeart/2005/8/layout/orgChart1"/>
    <dgm:cxn modelId="{FE234F4A-7ECA-4C12-AC62-1EDE9F409E90}" type="presParOf" srcId="{9001B30D-0CC5-456B-A735-5CC3A10A04C5}" destId="{8D544143-C50F-4653-BEA0-449B4D75817D}" srcOrd="1" destOrd="0" presId="urn:microsoft.com/office/officeart/2005/8/layout/orgChart1"/>
    <dgm:cxn modelId="{F1AEEC47-78C7-42FC-981E-A79683E6EBC4}" type="presParOf" srcId="{8D544143-C50F-4653-BEA0-449B4D75817D}" destId="{C8C35284-7A6C-481E-A958-B17E13C0677C}" srcOrd="0" destOrd="0" presId="urn:microsoft.com/office/officeart/2005/8/layout/orgChart1"/>
    <dgm:cxn modelId="{61BA0B0C-4D5A-49C2-A0F5-68315F964AD0}" type="presParOf" srcId="{8D544143-C50F-4653-BEA0-449B4D75817D}" destId="{48AB848B-17A9-42C7-B06B-929F3564975F}" srcOrd="1" destOrd="0" presId="urn:microsoft.com/office/officeart/2005/8/layout/orgChart1"/>
    <dgm:cxn modelId="{384582DB-AFE3-4500-BC62-770A35A9E34E}" type="presParOf" srcId="{48AB848B-17A9-42C7-B06B-929F3564975F}" destId="{FD7CDD86-5824-4F8C-81D2-680B4BF25314}" srcOrd="0" destOrd="0" presId="urn:microsoft.com/office/officeart/2005/8/layout/orgChart1"/>
    <dgm:cxn modelId="{6FA3B024-2C40-43EA-97F0-C6E64E6AF5B4}" type="presParOf" srcId="{FD7CDD86-5824-4F8C-81D2-680B4BF25314}" destId="{A557FA1B-039C-4F1A-ACB1-19EAC139D5C4}" srcOrd="0" destOrd="0" presId="urn:microsoft.com/office/officeart/2005/8/layout/orgChart1"/>
    <dgm:cxn modelId="{668E067E-6F1B-4A0B-819E-E77F3DBD09F3}" type="presParOf" srcId="{FD7CDD86-5824-4F8C-81D2-680B4BF25314}" destId="{CCCA1D20-35CB-4C58-93AA-E4A4888FE7B7}" srcOrd="1" destOrd="0" presId="urn:microsoft.com/office/officeart/2005/8/layout/orgChart1"/>
    <dgm:cxn modelId="{B71248E5-8292-4B6E-9254-84B85DEB0C52}" type="presParOf" srcId="{48AB848B-17A9-42C7-B06B-929F3564975F}" destId="{466B0789-8F51-4D76-9885-2C1E446CD990}" srcOrd="1" destOrd="0" presId="urn:microsoft.com/office/officeart/2005/8/layout/orgChart1"/>
    <dgm:cxn modelId="{20687A4C-92E8-46E7-A4B0-314933733E70}" type="presParOf" srcId="{466B0789-8F51-4D76-9885-2C1E446CD990}" destId="{BE68CEF7-A6F9-4B89-88C8-B156919A5F5E}" srcOrd="0" destOrd="0" presId="urn:microsoft.com/office/officeart/2005/8/layout/orgChart1"/>
    <dgm:cxn modelId="{07AEED48-134D-4AFD-A3FA-636E77E26EAF}" type="presParOf" srcId="{466B0789-8F51-4D76-9885-2C1E446CD990}" destId="{5022BFB8-EEC5-42D5-86CF-C11973E89590}" srcOrd="1" destOrd="0" presId="urn:microsoft.com/office/officeart/2005/8/layout/orgChart1"/>
    <dgm:cxn modelId="{19961205-A881-4481-AB8C-A757AA4B99FD}" type="presParOf" srcId="{5022BFB8-EEC5-42D5-86CF-C11973E89590}" destId="{FE56E9B3-4E07-4E76-B75D-F11013640B87}" srcOrd="0" destOrd="0" presId="urn:microsoft.com/office/officeart/2005/8/layout/orgChart1"/>
    <dgm:cxn modelId="{EF6720F7-1F66-4885-A67E-304A93FD48D9}" type="presParOf" srcId="{FE56E9B3-4E07-4E76-B75D-F11013640B87}" destId="{42FC482B-834D-4290-8569-597B8D82D3FE}" srcOrd="0" destOrd="0" presId="urn:microsoft.com/office/officeart/2005/8/layout/orgChart1"/>
    <dgm:cxn modelId="{8DFDD088-5C56-4329-B131-354CC87BC3D4}" type="presParOf" srcId="{FE56E9B3-4E07-4E76-B75D-F11013640B87}" destId="{E5CBF5F8-7AEC-4FA9-84B7-A453090E8626}" srcOrd="1" destOrd="0" presId="urn:microsoft.com/office/officeart/2005/8/layout/orgChart1"/>
    <dgm:cxn modelId="{70D36FB6-408F-4E28-B424-5CA463562740}" type="presParOf" srcId="{5022BFB8-EEC5-42D5-86CF-C11973E89590}" destId="{6D3F5ABD-74F3-4F65-A52A-A07B4DD5C694}" srcOrd="1" destOrd="0" presId="urn:microsoft.com/office/officeart/2005/8/layout/orgChart1"/>
    <dgm:cxn modelId="{122531EE-3486-4D85-BF51-FE00FBDAA3AD}" type="presParOf" srcId="{5022BFB8-EEC5-42D5-86CF-C11973E89590}" destId="{3D543267-7390-4229-8B3A-768B5EC7126F}" srcOrd="2" destOrd="0" presId="urn:microsoft.com/office/officeart/2005/8/layout/orgChart1"/>
    <dgm:cxn modelId="{EA127DE9-411F-4F0D-AAA7-A768D790CF0A}" type="presParOf" srcId="{466B0789-8F51-4D76-9885-2C1E446CD990}" destId="{DB42E70E-A98D-4E07-95C1-D87B6956FA03}" srcOrd="2" destOrd="0" presId="urn:microsoft.com/office/officeart/2005/8/layout/orgChart1"/>
    <dgm:cxn modelId="{835D03CE-30DE-4934-A1E8-C41F573C0FDD}" type="presParOf" srcId="{466B0789-8F51-4D76-9885-2C1E446CD990}" destId="{6D77AA3B-8571-4C61-A761-1970F3F6BE76}" srcOrd="3" destOrd="0" presId="urn:microsoft.com/office/officeart/2005/8/layout/orgChart1"/>
    <dgm:cxn modelId="{EF3C8E19-CAD2-4AF7-8175-E4634B56B058}" type="presParOf" srcId="{6D77AA3B-8571-4C61-A761-1970F3F6BE76}" destId="{A017CFA6-ADD0-4FB2-B305-3E8C473695A8}" srcOrd="0" destOrd="0" presId="urn:microsoft.com/office/officeart/2005/8/layout/orgChart1"/>
    <dgm:cxn modelId="{73BECF9A-1424-4F93-BBDC-E8396A15153D}" type="presParOf" srcId="{A017CFA6-ADD0-4FB2-B305-3E8C473695A8}" destId="{F961C831-2CC1-4120-AA64-21F513166E9C}" srcOrd="0" destOrd="0" presId="urn:microsoft.com/office/officeart/2005/8/layout/orgChart1"/>
    <dgm:cxn modelId="{64226A0A-C264-48C8-9AE5-C0BFED608D5A}" type="presParOf" srcId="{A017CFA6-ADD0-4FB2-B305-3E8C473695A8}" destId="{99551F1F-C21E-402E-8E00-67F6BAC8DD30}" srcOrd="1" destOrd="0" presId="urn:microsoft.com/office/officeart/2005/8/layout/orgChart1"/>
    <dgm:cxn modelId="{6A1D18EF-5374-47F4-A540-0FC6B1E24F41}" type="presParOf" srcId="{6D77AA3B-8571-4C61-A761-1970F3F6BE76}" destId="{CE403C91-CB9F-43DE-847A-8ED7676AF963}" srcOrd="1" destOrd="0" presId="urn:microsoft.com/office/officeart/2005/8/layout/orgChart1"/>
    <dgm:cxn modelId="{B7754FD3-A4CC-4A01-A0F4-0AF9D71CDF4C}" type="presParOf" srcId="{6D77AA3B-8571-4C61-A761-1970F3F6BE76}" destId="{445822D6-8825-42BE-A610-4B2939C45063}" srcOrd="2" destOrd="0" presId="urn:microsoft.com/office/officeart/2005/8/layout/orgChart1"/>
    <dgm:cxn modelId="{141A24A5-C0D3-4688-B505-2A55B4D4093E}" type="presParOf" srcId="{466B0789-8F51-4D76-9885-2C1E446CD990}" destId="{8C022A7E-F39A-4D78-B791-32F27A347397}" srcOrd="4" destOrd="0" presId="urn:microsoft.com/office/officeart/2005/8/layout/orgChart1"/>
    <dgm:cxn modelId="{578FD3C2-DD44-474F-8E96-275840000765}" type="presParOf" srcId="{466B0789-8F51-4D76-9885-2C1E446CD990}" destId="{1B5E93AE-6C44-4F5A-A823-9A98C18033A3}" srcOrd="5" destOrd="0" presId="urn:microsoft.com/office/officeart/2005/8/layout/orgChart1"/>
    <dgm:cxn modelId="{6088D288-17A6-4802-B809-E3F9C3AC28B8}" type="presParOf" srcId="{1B5E93AE-6C44-4F5A-A823-9A98C18033A3}" destId="{BDE0A7B6-1715-4951-B026-EE0A3E69F016}" srcOrd="0" destOrd="0" presId="urn:microsoft.com/office/officeart/2005/8/layout/orgChart1"/>
    <dgm:cxn modelId="{9A43E79D-21C2-452B-A478-BB96B0A07BE3}" type="presParOf" srcId="{BDE0A7B6-1715-4951-B026-EE0A3E69F016}" destId="{EC3DD51C-D5E1-4419-A048-E6039F195181}" srcOrd="0" destOrd="0" presId="urn:microsoft.com/office/officeart/2005/8/layout/orgChart1"/>
    <dgm:cxn modelId="{7C97A4C9-3A68-459D-B48A-6370F5DDD2AE}" type="presParOf" srcId="{BDE0A7B6-1715-4951-B026-EE0A3E69F016}" destId="{EAA8C10A-6B0C-4B38-9242-8CA7804CC471}" srcOrd="1" destOrd="0" presId="urn:microsoft.com/office/officeart/2005/8/layout/orgChart1"/>
    <dgm:cxn modelId="{6DDE906E-2CDB-4089-9437-FCC9D78FFB2D}" type="presParOf" srcId="{1B5E93AE-6C44-4F5A-A823-9A98C18033A3}" destId="{7C5E39AF-8720-4085-8E10-6242E46F0494}" srcOrd="1" destOrd="0" presId="urn:microsoft.com/office/officeart/2005/8/layout/orgChart1"/>
    <dgm:cxn modelId="{5EF8AF95-48F1-4DB3-8AF6-D0959C2F167D}" type="presParOf" srcId="{1B5E93AE-6C44-4F5A-A823-9A98C18033A3}" destId="{DAD66C84-9A11-4974-A238-8D0C7FD3A60B}" srcOrd="2" destOrd="0" presId="urn:microsoft.com/office/officeart/2005/8/layout/orgChart1"/>
    <dgm:cxn modelId="{6935A40E-B656-43A8-ABF5-9B83BD63F01B}" type="presParOf" srcId="{48AB848B-17A9-42C7-B06B-929F3564975F}" destId="{D8741BF6-51F9-42FA-9B82-506E3A796BE5}" srcOrd="2" destOrd="0" presId="urn:microsoft.com/office/officeart/2005/8/layout/orgChart1"/>
    <dgm:cxn modelId="{8CB6E9D6-463C-48E6-A21F-285C221520C7}" type="presParOf" srcId="{9001B30D-0CC5-456B-A735-5CC3A10A04C5}" destId="{4A29CEB7-0CCC-4954-AB2D-14F3867FC043}" srcOrd="2" destOrd="0" presId="urn:microsoft.com/office/officeart/2005/8/layout/orgChart1"/>
    <dgm:cxn modelId="{3DD5F5EC-05E5-4535-AB6D-26B0FC604B05}" type="presParOf" srcId="{72D0864F-72BB-454B-A96E-A2DA65C80EC8}" destId="{AEB39002-F87E-4582-B2D1-AAEC6C49D3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878988-E5E5-49AB-9DFF-8EE1267877C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BD7A5-32C2-4CB0-9DA7-6CC1D6033537}">
      <dgm:prSet phldrT="[Text]" custT="1"/>
      <dgm:spPr/>
      <dgm:t>
        <a:bodyPr/>
        <a:lstStyle/>
        <a:p>
          <a:r>
            <a:rPr lang="en-US" sz="2800" b="1" dirty="0" smtClean="0"/>
            <a:t>Herod the Great</a:t>
          </a:r>
          <a:endParaRPr lang="en-US" sz="2800" b="1" dirty="0"/>
        </a:p>
      </dgm:t>
    </dgm:pt>
    <dgm:pt modelId="{97C7A29A-E7E6-48D7-8C50-9E023F178B73}" type="parTrans" cxnId="{14BFD9D3-6502-43A6-9A88-D6854477A3D1}">
      <dgm:prSet/>
      <dgm:spPr/>
      <dgm:t>
        <a:bodyPr/>
        <a:lstStyle/>
        <a:p>
          <a:endParaRPr lang="en-US"/>
        </a:p>
      </dgm:t>
    </dgm:pt>
    <dgm:pt modelId="{53E90A16-F05E-40C1-A6E2-AF5B0926F54E}" type="sibTrans" cxnId="{14BFD9D3-6502-43A6-9A88-D6854477A3D1}">
      <dgm:prSet/>
      <dgm:spPr/>
      <dgm:t>
        <a:bodyPr/>
        <a:lstStyle/>
        <a:p>
          <a:endParaRPr lang="en-US"/>
        </a:p>
      </dgm:t>
    </dgm:pt>
    <dgm:pt modelId="{9F65AF03-EDB0-440E-928D-AE22AB506BBD}">
      <dgm:prSet phldrT="[Text]"/>
      <dgm:spPr/>
      <dgm:t>
        <a:bodyPr/>
        <a:lstStyle/>
        <a:p>
          <a:r>
            <a:rPr lang="en-US" b="1" dirty="0" err="1" smtClean="0"/>
            <a:t>Archelaus</a:t>
          </a:r>
          <a:endParaRPr lang="en-US" b="1" dirty="0"/>
        </a:p>
      </dgm:t>
    </dgm:pt>
    <dgm:pt modelId="{0E5C02E0-0974-4EFF-8D1C-8D1500AD0940}" type="parTrans" cxnId="{30B767BE-1145-48B8-8596-68A644D3DB76}">
      <dgm:prSet/>
      <dgm:spPr/>
      <dgm:t>
        <a:bodyPr/>
        <a:lstStyle/>
        <a:p>
          <a:endParaRPr lang="en-US"/>
        </a:p>
      </dgm:t>
    </dgm:pt>
    <dgm:pt modelId="{4B53FAE8-0F84-4496-8EDF-CDF68C905572}" type="sibTrans" cxnId="{30B767BE-1145-48B8-8596-68A644D3DB76}">
      <dgm:prSet/>
      <dgm:spPr/>
      <dgm:t>
        <a:bodyPr/>
        <a:lstStyle/>
        <a:p>
          <a:endParaRPr lang="en-US"/>
        </a:p>
      </dgm:t>
    </dgm:pt>
    <dgm:pt modelId="{7F11F91D-895E-4867-9744-627E3FD4611C}">
      <dgm:prSet phldrT="[Text]"/>
      <dgm:spPr/>
      <dgm:t>
        <a:bodyPr/>
        <a:lstStyle/>
        <a:p>
          <a:r>
            <a:rPr lang="en-US" b="1" dirty="0" smtClean="0"/>
            <a:t>Antipas</a:t>
          </a:r>
          <a:endParaRPr lang="en-US" b="1" dirty="0"/>
        </a:p>
      </dgm:t>
    </dgm:pt>
    <dgm:pt modelId="{3464BAB3-942B-4957-B708-11E2517F146E}" type="parTrans" cxnId="{4B86447C-FD46-4433-B49D-FC8C1BB295E7}">
      <dgm:prSet/>
      <dgm:spPr/>
      <dgm:t>
        <a:bodyPr/>
        <a:lstStyle/>
        <a:p>
          <a:endParaRPr lang="en-US"/>
        </a:p>
      </dgm:t>
    </dgm:pt>
    <dgm:pt modelId="{AF8B55E8-50B0-42D1-AF46-A25488F1E39D}" type="sibTrans" cxnId="{4B86447C-FD46-4433-B49D-FC8C1BB295E7}">
      <dgm:prSet/>
      <dgm:spPr/>
      <dgm:t>
        <a:bodyPr/>
        <a:lstStyle/>
        <a:p>
          <a:endParaRPr lang="en-US"/>
        </a:p>
      </dgm:t>
    </dgm:pt>
    <dgm:pt modelId="{5B770907-8A84-4682-A548-C9453D987386}">
      <dgm:prSet phldrT="[Text]"/>
      <dgm:spPr/>
      <dgm:t>
        <a:bodyPr/>
        <a:lstStyle/>
        <a:p>
          <a:r>
            <a:rPr lang="en-US" b="1" dirty="0" smtClean="0"/>
            <a:t>Philip</a:t>
          </a:r>
          <a:endParaRPr lang="en-US" b="1" dirty="0"/>
        </a:p>
      </dgm:t>
    </dgm:pt>
    <dgm:pt modelId="{55F403F8-4F37-433C-BB0F-787FB5D448CC}" type="parTrans" cxnId="{5E7D75D4-3972-4A2B-97C8-0E18344603E8}">
      <dgm:prSet/>
      <dgm:spPr/>
      <dgm:t>
        <a:bodyPr/>
        <a:lstStyle/>
        <a:p>
          <a:endParaRPr lang="en-US"/>
        </a:p>
      </dgm:t>
    </dgm:pt>
    <dgm:pt modelId="{10FC1CE1-C3DE-4865-BA70-9B2D11EF096D}" type="sibTrans" cxnId="{5E7D75D4-3972-4A2B-97C8-0E18344603E8}">
      <dgm:prSet/>
      <dgm:spPr/>
      <dgm:t>
        <a:bodyPr/>
        <a:lstStyle/>
        <a:p>
          <a:endParaRPr lang="en-US"/>
        </a:p>
      </dgm:t>
    </dgm:pt>
    <dgm:pt modelId="{43D18883-F49A-4E0C-A3BE-2CCCD6DAC789}">
      <dgm:prSet/>
      <dgm:spPr/>
      <dgm:t>
        <a:bodyPr/>
        <a:lstStyle/>
        <a:p>
          <a:r>
            <a:rPr lang="en-US" b="1" dirty="0" err="1" smtClean="0"/>
            <a:t>Aristobulus</a:t>
          </a:r>
          <a:endParaRPr lang="en-US" b="1" dirty="0"/>
        </a:p>
      </dgm:t>
    </dgm:pt>
    <dgm:pt modelId="{B9F83027-E704-45BA-935A-CA6ABB750782}" type="parTrans" cxnId="{16BD3819-8F2F-419C-9F69-56A9513A9963}">
      <dgm:prSet/>
      <dgm:spPr/>
      <dgm:t>
        <a:bodyPr/>
        <a:lstStyle/>
        <a:p>
          <a:endParaRPr lang="en-US"/>
        </a:p>
      </dgm:t>
    </dgm:pt>
    <dgm:pt modelId="{B38D67BB-8E48-476F-B4FF-D961645EF078}" type="sibTrans" cxnId="{16BD3819-8F2F-419C-9F69-56A9513A9963}">
      <dgm:prSet/>
      <dgm:spPr/>
      <dgm:t>
        <a:bodyPr/>
        <a:lstStyle/>
        <a:p>
          <a:endParaRPr lang="en-US"/>
        </a:p>
      </dgm:t>
    </dgm:pt>
    <dgm:pt modelId="{FDF5C1A6-FB93-4610-B29A-6CD9B55126F5}">
      <dgm:prSet/>
      <dgm:spPr/>
      <dgm:t>
        <a:bodyPr/>
        <a:lstStyle/>
        <a:p>
          <a:r>
            <a:rPr lang="en-US" b="1" dirty="0" smtClean="0"/>
            <a:t>Agrippa I</a:t>
          </a:r>
          <a:endParaRPr lang="en-US" b="1" dirty="0"/>
        </a:p>
      </dgm:t>
    </dgm:pt>
    <dgm:pt modelId="{3029FB5E-A24F-4B1A-ADE1-4983AB1F226A}" type="parTrans" cxnId="{8CAC612A-B548-4DA9-8D38-B2C720B59F16}">
      <dgm:prSet/>
      <dgm:spPr/>
      <dgm:t>
        <a:bodyPr/>
        <a:lstStyle/>
        <a:p>
          <a:endParaRPr lang="en-US"/>
        </a:p>
      </dgm:t>
    </dgm:pt>
    <dgm:pt modelId="{47728696-2AA8-42BD-870B-80C1DDB3023E}" type="sibTrans" cxnId="{8CAC612A-B548-4DA9-8D38-B2C720B59F16}">
      <dgm:prSet/>
      <dgm:spPr/>
      <dgm:t>
        <a:bodyPr/>
        <a:lstStyle/>
        <a:p>
          <a:endParaRPr lang="en-US"/>
        </a:p>
      </dgm:t>
    </dgm:pt>
    <dgm:pt modelId="{3A108D8C-1525-4481-BAC5-16E2FA71D3DC}">
      <dgm:prSet/>
      <dgm:spPr/>
      <dgm:t>
        <a:bodyPr/>
        <a:lstStyle/>
        <a:p>
          <a:r>
            <a:rPr lang="en-US" b="1" dirty="0" smtClean="0"/>
            <a:t>Agrippa II</a:t>
          </a:r>
          <a:endParaRPr lang="en-US" b="1" dirty="0"/>
        </a:p>
      </dgm:t>
    </dgm:pt>
    <dgm:pt modelId="{2E2298C2-525E-40DF-9FAB-F0247C59F39D}" type="sibTrans" cxnId="{6F3FE9DC-0315-41BA-A556-C4F85C12F57B}">
      <dgm:prSet/>
      <dgm:spPr/>
      <dgm:t>
        <a:bodyPr/>
        <a:lstStyle/>
        <a:p>
          <a:endParaRPr lang="en-US"/>
        </a:p>
      </dgm:t>
    </dgm:pt>
    <dgm:pt modelId="{C5014F7A-FD8F-439C-A23C-0B8E5AE14B31}" type="parTrans" cxnId="{6F3FE9DC-0315-41BA-A556-C4F85C12F57B}">
      <dgm:prSet/>
      <dgm:spPr/>
      <dgm:t>
        <a:bodyPr/>
        <a:lstStyle/>
        <a:p>
          <a:endParaRPr lang="en-US"/>
        </a:p>
      </dgm:t>
    </dgm:pt>
    <dgm:pt modelId="{8EFA1744-25C7-48C4-8722-DE1ED54BF241}">
      <dgm:prSet/>
      <dgm:spPr/>
      <dgm:t>
        <a:bodyPr/>
        <a:lstStyle/>
        <a:p>
          <a:r>
            <a:rPr lang="en-US" b="1" dirty="0" smtClean="0"/>
            <a:t>Bernice</a:t>
          </a:r>
          <a:endParaRPr lang="en-US" b="1" dirty="0"/>
        </a:p>
      </dgm:t>
    </dgm:pt>
    <dgm:pt modelId="{319AAB1F-FD83-489D-9A13-B9514DBEBCD5}" type="parTrans" cxnId="{93604D6E-6CC9-4507-82B3-D205CF715FA6}">
      <dgm:prSet/>
      <dgm:spPr/>
      <dgm:t>
        <a:bodyPr/>
        <a:lstStyle/>
        <a:p>
          <a:endParaRPr lang="en-US"/>
        </a:p>
      </dgm:t>
    </dgm:pt>
    <dgm:pt modelId="{4F417369-A17B-496B-B7CC-9715A5769C8B}" type="sibTrans" cxnId="{93604D6E-6CC9-4507-82B3-D205CF715FA6}">
      <dgm:prSet/>
      <dgm:spPr/>
      <dgm:t>
        <a:bodyPr/>
        <a:lstStyle/>
        <a:p>
          <a:endParaRPr lang="en-US"/>
        </a:p>
      </dgm:t>
    </dgm:pt>
    <dgm:pt modelId="{21045681-229E-4A8A-9E81-F3C2DCFED5FF}">
      <dgm:prSet/>
      <dgm:spPr/>
      <dgm:t>
        <a:bodyPr/>
        <a:lstStyle/>
        <a:p>
          <a:r>
            <a:rPr lang="en-US" b="1" dirty="0" smtClean="0"/>
            <a:t>Drusilla</a:t>
          </a:r>
          <a:endParaRPr lang="en-US" b="1" dirty="0"/>
        </a:p>
      </dgm:t>
    </dgm:pt>
    <dgm:pt modelId="{99E2E0DA-D25F-429F-A57F-C63446DF698C}" type="parTrans" cxnId="{AC24C559-D706-4F94-AF70-1F0BDA693BB4}">
      <dgm:prSet/>
      <dgm:spPr/>
      <dgm:t>
        <a:bodyPr/>
        <a:lstStyle/>
        <a:p>
          <a:endParaRPr lang="en-US"/>
        </a:p>
      </dgm:t>
    </dgm:pt>
    <dgm:pt modelId="{4F9747C7-092D-456C-BFE4-782F9CA4E07C}" type="sibTrans" cxnId="{AC24C559-D706-4F94-AF70-1F0BDA693BB4}">
      <dgm:prSet/>
      <dgm:spPr/>
      <dgm:t>
        <a:bodyPr/>
        <a:lstStyle/>
        <a:p>
          <a:endParaRPr lang="en-US"/>
        </a:p>
      </dgm:t>
    </dgm:pt>
    <dgm:pt modelId="{652051AC-3267-4DA1-85EC-7D4D553E7D71}" type="pres">
      <dgm:prSet presAssocID="{FB878988-E5E5-49AB-9DFF-8EE126787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0864F-72BB-454B-A96E-A2DA65C80EC8}" type="pres">
      <dgm:prSet presAssocID="{9D7BD7A5-32C2-4CB0-9DA7-6CC1D6033537}" presName="hierRoot1" presStyleCnt="0">
        <dgm:presLayoutVars>
          <dgm:hierBranch val="init"/>
        </dgm:presLayoutVars>
      </dgm:prSet>
      <dgm:spPr/>
    </dgm:pt>
    <dgm:pt modelId="{F598F75B-78E6-41BB-BA28-A1E0BBC7E136}" type="pres">
      <dgm:prSet presAssocID="{9D7BD7A5-32C2-4CB0-9DA7-6CC1D6033537}" presName="rootComposite1" presStyleCnt="0"/>
      <dgm:spPr/>
    </dgm:pt>
    <dgm:pt modelId="{9228F56D-14F1-46A1-8969-595574C771F5}" type="pres">
      <dgm:prSet presAssocID="{9D7BD7A5-32C2-4CB0-9DA7-6CC1D60335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706E4-40A2-460B-8BCC-307F0BF7E64D}" type="pres">
      <dgm:prSet presAssocID="{9D7BD7A5-32C2-4CB0-9DA7-6CC1D60335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00D5BF-5F9A-4640-96EC-CB97799F4F95}" type="pres">
      <dgm:prSet presAssocID="{9D7BD7A5-32C2-4CB0-9DA7-6CC1D6033537}" presName="hierChild2" presStyleCnt="0"/>
      <dgm:spPr/>
    </dgm:pt>
    <dgm:pt modelId="{AF467E4D-4794-464A-9875-058F88FF9D9E}" type="pres">
      <dgm:prSet presAssocID="{0E5C02E0-0974-4EFF-8D1C-8D1500AD094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4687C1D-DBDF-4ABC-99A9-55621A2E097C}" type="pres">
      <dgm:prSet presAssocID="{9F65AF03-EDB0-440E-928D-AE22AB506BBD}" presName="hierRoot2" presStyleCnt="0">
        <dgm:presLayoutVars>
          <dgm:hierBranch val="init"/>
        </dgm:presLayoutVars>
      </dgm:prSet>
      <dgm:spPr/>
    </dgm:pt>
    <dgm:pt modelId="{FA2CAC71-7698-45DC-A7E6-458248963E53}" type="pres">
      <dgm:prSet presAssocID="{9F65AF03-EDB0-440E-928D-AE22AB506BBD}" presName="rootComposite" presStyleCnt="0"/>
      <dgm:spPr/>
    </dgm:pt>
    <dgm:pt modelId="{6FA6EA78-1C67-4BD0-84B6-C7F9997F91FD}" type="pres">
      <dgm:prSet presAssocID="{9F65AF03-EDB0-440E-928D-AE22AB506B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64BDD-D912-4363-BB17-4C6BB9726C0B}" type="pres">
      <dgm:prSet presAssocID="{9F65AF03-EDB0-440E-928D-AE22AB506BB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412AA7F-7396-4DFC-A14C-AD3E8E8AACBE}" type="pres">
      <dgm:prSet presAssocID="{9F65AF03-EDB0-440E-928D-AE22AB506BBD}" presName="hierChild4" presStyleCnt="0"/>
      <dgm:spPr/>
    </dgm:pt>
    <dgm:pt modelId="{3F88E26C-3F10-4087-A611-78CFF8DF990A}" type="pres">
      <dgm:prSet presAssocID="{9F65AF03-EDB0-440E-928D-AE22AB506BBD}" presName="hierChild5" presStyleCnt="0"/>
      <dgm:spPr/>
    </dgm:pt>
    <dgm:pt modelId="{EFC69EBA-A211-4035-BA7C-9476D0BA7A16}" type="pres">
      <dgm:prSet presAssocID="{3464BAB3-942B-4957-B708-11E2517F14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D1BBD0-4B35-4DEF-A95B-2AC41404BAB1}" type="pres">
      <dgm:prSet presAssocID="{7F11F91D-895E-4867-9744-627E3FD4611C}" presName="hierRoot2" presStyleCnt="0">
        <dgm:presLayoutVars>
          <dgm:hierBranch val="init"/>
        </dgm:presLayoutVars>
      </dgm:prSet>
      <dgm:spPr/>
    </dgm:pt>
    <dgm:pt modelId="{8FD4EE86-819E-4A22-BA82-362E963A2E24}" type="pres">
      <dgm:prSet presAssocID="{7F11F91D-895E-4867-9744-627E3FD4611C}" presName="rootComposite" presStyleCnt="0"/>
      <dgm:spPr/>
    </dgm:pt>
    <dgm:pt modelId="{02DAF9B7-45B7-4BB0-8E2B-8486C878DF8E}" type="pres">
      <dgm:prSet presAssocID="{7F11F91D-895E-4867-9744-627E3FD4611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2110E-A8BD-4A17-A40C-481053F5DF15}" type="pres">
      <dgm:prSet presAssocID="{7F11F91D-895E-4867-9744-627E3FD4611C}" presName="rootConnector" presStyleLbl="node2" presStyleIdx="1" presStyleCnt="4"/>
      <dgm:spPr/>
      <dgm:t>
        <a:bodyPr/>
        <a:lstStyle/>
        <a:p>
          <a:endParaRPr lang="en-US"/>
        </a:p>
      </dgm:t>
    </dgm:pt>
    <dgm:pt modelId="{98FC429B-643C-44FA-8A42-18E38CE237CB}" type="pres">
      <dgm:prSet presAssocID="{7F11F91D-895E-4867-9744-627E3FD4611C}" presName="hierChild4" presStyleCnt="0"/>
      <dgm:spPr/>
    </dgm:pt>
    <dgm:pt modelId="{A2BAA466-3F9C-42D3-B3DC-B0F58A72B116}" type="pres">
      <dgm:prSet presAssocID="{7F11F91D-895E-4867-9744-627E3FD4611C}" presName="hierChild5" presStyleCnt="0"/>
      <dgm:spPr/>
    </dgm:pt>
    <dgm:pt modelId="{242609F9-6002-4901-A4F0-E37D440A8821}" type="pres">
      <dgm:prSet presAssocID="{55F403F8-4F37-433C-BB0F-787FB5D448C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D6128E4-A601-407A-9810-8B2DCB2F3039}" type="pres">
      <dgm:prSet presAssocID="{5B770907-8A84-4682-A548-C9453D987386}" presName="hierRoot2" presStyleCnt="0">
        <dgm:presLayoutVars>
          <dgm:hierBranch val="init"/>
        </dgm:presLayoutVars>
      </dgm:prSet>
      <dgm:spPr/>
    </dgm:pt>
    <dgm:pt modelId="{C40A0DEA-EA2C-4039-BF94-D27EAD87F50A}" type="pres">
      <dgm:prSet presAssocID="{5B770907-8A84-4682-A548-C9453D987386}" presName="rootComposite" presStyleCnt="0"/>
      <dgm:spPr/>
    </dgm:pt>
    <dgm:pt modelId="{B73656A1-C973-42C2-B859-B786864B4F77}" type="pres">
      <dgm:prSet presAssocID="{5B770907-8A84-4682-A548-C9453D9873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5B896-418C-4B33-AE97-A3D479A3CA8A}" type="pres">
      <dgm:prSet presAssocID="{5B770907-8A84-4682-A548-C9453D987386}" presName="rootConnector" presStyleLbl="node2" presStyleIdx="2" presStyleCnt="4"/>
      <dgm:spPr/>
      <dgm:t>
        <a:bodyPr/>
        <a:lstStyle/>
        <a:p>
          <a:endParaRPr lang="en-US"/>
        </a:p>
      </dgm:t>
    </dgm:pt>
    <dgm:pt modelId="{8AFE0453-0A01-4731-B902-383ED7685F9C}" type="pres">
      <dgm:prSet presAssocID="{5B770907-8A84-4682-A548-C9453D987386}" presName="hierChild4" presStyleCnt="0"/>
      <dgm:spPr/>
    </dgm:pt>
    <dgm:pt modelId="{8B8D3236-D938-45C8-8901-56DB4EEF3902}" type="pres">
      <dgm:prSet presAssocID="{5B770907-8A84-4682-A548-C9453D987386}" presName="hierChild5" presStyleCnt="0"/>
      <dgm:spPr/>
    </dgm:pt>
    <dgm:pt modelId="{C308AA6B-F603-480E-8873-34DC80F7219D}" type="pres">
      <dgm:prSet presAssocID="{B9F83027-E704-45BA-935A-CA6ABB75078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001B30D-0CC5-456B-A735-5CC3A10A04C5}" type="pres">
      <dgm:prSet presAssocID="{43D18883-F49A-4E0C-A3BE-2CCCD6DAC789}" presName="hierRoot2" presStyleCnt="0">
        <dgm:presLayoutVars>
          <dgm:hierBranch val="init"/>
        </dgm:presLayoutVars>
      </dgm:prSet>
      <dgm:spPr/>
    </dgm:pt>
    <dgm:pt modelId="{5FA839E9-33AA-4930-8D0A-B41B6755CEFB}" type="pres">
      <dgm:prSet presAssocID="{43D18883-F49A-4E0C-A3BE-2CCCD6DAC789}" presName="rootComposite" presStyleCnt="0"/>
      <dgm:spPr/>
    </dgm:pt>
    <dgm:pt modelId="{12CFAEBD-806A-4200-9295-A744CD2A2C6C}" type="pres">
      <dgm:prSet presAssocID="{43D18883-F49A-4E0C-A3BE-2CCCD6DAC7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0F539-2657-4B8C-9902-AC98C801C141}" type="pres">
      <dgm:prSet presAssocID="{43D18883-F49A-4E0C-A3BE-2CCCD6DAC789}" presName="rootConnector" presStyleLbl="node2" presStyleIdx="3" presStyleCnt="4"/>
      <dgm:spPr/>
      <dgm:t>
        <a:bodyPr/>
        <a:lstStyle/>
        <a:p>
          <a:endParaRPr lang="en-US"/>
        </a:p>
      </dgm:t>
    </dgm:pt>
    <dgm:pt modelId="{8D544143-C50F-4653-BEA0-449B4D75817D}" type="pres">
      <dgm:prSet presAssocID="{43D18883-F49A-4E0C-A3BE-2CCCD6DAC789}" presName="hierChild4" presStyleCnt="0"/>
      <dgm:spPr/>
    </dgm:pt>
    <dgm:pt modelId="{C8C35284-7A6C-481E-A958-B17E13C0677C}" type="pres">
      <dgm:prSet presAssocID="{3029FB5E-A24F-4B1A-ADE1-4983AB1F226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8AB848B-17A9-42C7-B06B-929F3564975F}" type="pres">
      <dgm:prSet presAssocID="{FDF5C1A6-FB93-4610-B29A-6CD9B55126F5}" presName="hierRoot2" presStyleCnt="0">
        <dgm:presLayoutVars>
          <dgm:hierBranch val="init"/>
        </dgm:presLayoutVars>
      </dgm:prSet>
      <dgm:spPr/>
    </dgm:pt>
    <dgm:pt modelId="{FD7CDD86-5824-4F8C-81D2-680B4BF25314}" type="pres">
      <dgm:prSet presAssocID="{FDF5C1A6-FB93-4610-B29A-6CD9B55126F5}" presName="rootComposite" presStyleCnt="0"/>
      <dgm:spPr/>
    </dgm:pt>
    <dgm:pt modelId="{A557FA1B-039C-4F1A-ACB1-19EAC139D5C4}" type="pres">
      <dgm:prSet presAssocID="{FDF5C1A6-FB93-4610-B29A-6CD9B55126F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1D20-35CB-4C58-93AA-E4A4888FE7B7}" type="pres">
      <dgm:prSet presAssocID="{FDF5C1A6-FB93-4610-B29A-6CD9B55126F5}" presName="rootConnector" presStyleLbl="node3" presStyleIdx="0" presStyleCnt="1"/>
      <dgm:spPr/>
      <dgm:t>
        <a:bodyPr/>
        <a:lstStyle/>
        <a:p>
          <a:endParaRPr lang="en-US"/>
        </a:p>
      </dgm:t>
    </dgm:pt>
    <dgm:pt modelId="{466B0789-8F51-4D76-9885-2C1E446CD990}" type="pres">
      <dgm:prSet presAssocID="{FDF5C1A6-FB93-4610-B29A-6CD9B55126F5}" presName="hierChild4" presStyleCnt="0"/>
      <dgm:spPr/>
    </dgm:pt>
    <dgm:pt modelId="{BE68CEF7-A6F9-4B89-88C8-B156919A5F5E}" type="pres">
      <dgm:prSet presAssocID="{C5014F7A-FD8F-439C-A23C-0B8E5AE14B31}" presName="Name37" presStyleLbl="parChTrans1D4" presStyleIdx="0" presStyleCnt="3"/>
      <dgm:spPr/>
      <dgm:t>
        <a:bodyPr/>
        <a:lstStyle/>
        <a:p>
          <a:endParaRPr lang="en-US"/>
        </a:p>
      </dgm:t>
    </dgm:pt>
    <dgm:pt modelId="{5022BFB8-EEC5-42D5-86CF-C11973E89590}" type="pres">
      <dgm:prSet presAssocID="{3A108D8C-1525-4481-BAC5-16E2FA71D3DC}" presName="hierRoot2" presStyleCnt="0">
        <dgm:presLayoutVars>
          <dgm:hierBranch val="init"/>
        </dgm:presLayoutVars>
      </dgm:prSet>
      <dgm:spPr/>
    </dgm:pt>
    <dgm:pt modelId="{FE56E9B3-4E07-4E76-B75D-F11013640B87}" type="pres">
      <dgm:prSet presAssocID="{3A108D8C-1525-4481-BAC5-16E2FA71D3DC}" presName="rootComposite" presStyleCnt="0"/>
      <dgm:spPr/>
    </dgm:pt>
    <dgm:pt modelId="{42FC482B-834D-4290-8569-597B8D82D3FE}" type="pres">
      <dgm:prSet presAssocID="{3A108D8C-1525-4481-BAC5-16E2FA71D3D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BF5F8-7AEC-4FA9-84B7-A453090E8626}" type="pres">
      <dgm:prSet presAssocID="{3A108D8C-1525-4481-BAC5-16E2FA71D3DC}" presName="rootConnector" presStyleLbl="node4" presStyleIdx="0" presStyleCnt="3"/>
      <dgm:spPr/>
      <dgm:t>
        <a:bodyPr/>
        <a:lstStyle/>
        <a:p>
          <a:endParaRPr lang="en-US"/>
        </a:p>
      </dgm:t>
    </dgm:pt>
    <dgm:pt modelId="{6D3F5ABD-74F3-4F65-A52A-A07B4DD5C694}" type="pres">
      <dgm:prSet presAssocID="{3A108D8C-1525-4481-BAC5-16E2FA71D3DC}" presName="hierChild4" presStyleCnt="0"/>
      <dgm:spPr/>
    </dgm:pt>
    <dgm:pt modelId="{3D543267-7390-4229-8B3A-768B5EC7126F}" type="pres">
      <dgm:prSet presAssocID="{3A108D8C-1525-4481-BAC5-16E2FA71D3DC}" presName="hierChild5" presStyleCnt="0"/>
      <dgm:spPr/>
    </dgm:pt>
    <dgm:pt modelId="{DB42E70E-A98D-4E07-95C1-D87B6956FA03}" type="pres">
      <dgm:prSet presAssocID="{319AAB1F-FD83-489D-9A13-B9514DBEBCD5}" presName="Name37" presStyleLbl="parChTrans1D4" presStyleIdx="1" presStyleCnt="3"/>
      <dgm:spPr/>
      <dgm:t>
        <a:bodyPr/>
        <a:lstStyle/>
        <a:p>
          <a:endParaRPr lang="en-US"/>
        </a:p>
      </dgm:t>
    </dgm:pt>
    <dgm:pt modelId="{6D77AA3B-8571-4C61-A761-1970F3F6BE76}" type="pres">
      <dgm:prSet presAssocID="{8EFA1744-25C7-48C4-8722-DE1ED54BF241}" presName="hierRoot2" presStyleCnt="0">
        <dgm:presLayoutVars>
          <dgm:hierBranch val="init"/>
        </dgm:presLayoutVars>
      </dgm:prSet>
      <dgm:spPr/>
    </dgm:pt>
    <dgm:pt modelId="{A017CFA6-ADD0-4FB2-B305-3E8C473695A8}" type="pres">
      <dgm:prSet presAssocID="{8EFA1744-25C7-48C4-8722-DE1ED54BF241}" presName="rootComposite" presStyleCnt="0"/>
      <dgm:spPr/>
    </dgm:pt>
    <dgm:pt modelId="{F961C831-2CC1-4120-AA64-21F513166E9C}" type="pres">
      <dgm:prSet presAssocID="{8EFA1744-25C7-48C4-8722-DE1ED54BF24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51F1F-C21E-402E-8E00-67F6BAC8DD30}" type="pres">
      <dgm:prSet presAssocID="{8EFA1744-25C7-48C4-8722-DE1ED54BF241}" presName="rootConnector" presStyleLbl="node4" presStyleIdx="1" presStyleCnt="3"/>
      <dgm:spPr/>
      <dgm:t>
        <a:bodyPr/>
        <a:lstStyle/>
        <a:p>
          <a:endParaRPr lang="en-US"/>
        </a:p>
      </dgm:t>
    </dgm:pt>
    <dgm:pt modelId="{CE403C91-CB9F-43DE-847A-8ED7676AF963}" type="pres">
      <dgm:prSet presAssocID="{8EFA1744-25C7-48C4-8722-DE1ED54BF241}" presName="hierChild4" presStyleCnt="0"/>
      <dgm:spPr/>
    </dgm:pt>
    <dgm:pt modelId="{445822D6-8825-42BE-A610-4B2939C45063}" type="pres">
      <dgm:prSet presAssocID="{8EFA1744-25C7-48C4-8722-DE1ED54BF241}" presName="hierChild5" presStyleCnt="0"/>
      <dgm:spPr/>
    </dgm:pt>
    <dgm:pt modelId="{8C022A7E-F39A-4D78-B791-32F27A347397}" type="pres">
      <dgm:prSet presAssocID="{99E2E0DA-D25F-429F-A57F-C63446DF698C}" presName="Name37" presStyleLbl="parChTrans1D4" presStyleIdx="2" presStyleCnt="3"/>
      <dgm:spPr/>
      <dgm:t>
        <a:bodyPr/>
        <a:lstStyle/>
        <a:p>
          <a:endParaRPr lang="en-US"/>
        </a:p>
      </dgm:t>
    </dgm:pt>
    <dgm:pt modelId="{1B5E93AE-6C44-4F5A-A823-9A98C18033A3}" type="pres">
      <dgm:prSet presAssocID="{21045681-229E-4A8A-9E81-F3C2DCFED5FF}" presName="hierRoot2" presStyleCnt="0">
        <dgm:presLayoutVars>
          <dgm:hierBranch val="init"/>
        </dgm:presLayoutVars>
      </dgm:prSet>
      <dgm:spPr/>
    </dgm:pt>
    <dgm:pt modelId="{BDE0A7B6-1715-4951-B026-EE0A3E69F016}" type="pres">
      <dgm:prSet presAssocID="{21045681-229E-4A8A-9E81-F3C2DCFED5FF}" presName="rootComposite" presStyleCnt="0"/>
      <dgm:spPr/>
    </dgm:pt>
    <dgm:pt modelId="{EC3DD51C-D5E1-4419-A048-E6039F195181}" type="pres">
      <dgm:prSet presAssocID="{21045681-229E-4A8A-9E81-F3C2DCFED5F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C10A-6B0C-4B38-9242-8CA7804CC471}" type="pres">
      <dgm:prSet presAssocID="{21045681-229E-4A8A-9E81-F3C2DCFED5FF}" presName="rootConnector" presStyleLbl="node4" presStyleIdx="2" presStyleCnt="3"/>
      <dgm:spPr/>
      <dgm:t>
        <a:bodyPr/>
        <a:lstStyle/>
        <a:p>
          <a:endParaRPr lang="en-US"/>
        </a:p>
      </dgm:t>
    </dgm:pt>
    <dgm:pt modelId="{7C5E39AF-8720-4085-8E10-6242E46F0494}" type="pres">
      <dgm:prSet presAssocID="{21045681-229E-4A8A-9E81-F3C2DCFED5FF}" presName="hierChild4" presStyleCnt="0"/>
      <dgm:spPr/>
    </dgm:pt>
    <dgm:pt modelId="{DAD66C84-9A11-4974-A238-8D0C7FD3A60B}" type="pres">
      <dgm:prSet presAssocID="{21045681-229E-4A8A-9E81-F3C2DCFED5FF}" presName="hierChild5" presStyleCnt="0"/>
      <dgm:spPr/>
    </dgm:pt>
    <dgm:pt modelId="{D8741BF6-51F9-42FA-9B82-506E3A796BE5}" type="pres">
      <dgm:prSet presAssocID="{FDF5C1A6-FB93-4610-B29A-6CD9B55126F5}" presName="hierChild5" presStyleCnt="0"/>
      <dgm:spPr/>
    </dgm:pt>
    <dgm:pt modelId="{4A29CEB7-0CCC-4954-AB2D-14F3867FC043}" type="pres">
      <dgm:prSet presAssocID="{43D18883-F49A-4E0C-A3BE-2CCCD6DAC789}" presName="hierChild5" presStyleCnt="0"/>
      <dgm:spPr/>
    </dgm:pt>
    <dgm:pt modelId="{AEB39002-F87E-4582-B2D1-AAEC6C49D303}" type="pres">
      <dgm:prSet presAssocID="{9D7BD7A5-32C2-4CB0-9DA7-6CC1D6033537}" presName="hierChild3" presStyleCnt="0"/>
      <dgm:spPr/>
    </dgm:pt>
  </dgm:ptLst>
  <dgm:cxnLst>
    <dgm:cxn modelId="{A2DA68CE-6A18-4163-A742-50A136BDD309}" type="presOf" srcId="{9F65AF03-EDB0-440E-928D-AE22AB506BBD}" destId="{6FA6EA78-1C67-4BD0-84B6-C7F9997F91FD}" srcOrd="0" destOrd="0" presId="urn:microsoft.com/office/officeart/2005/8/layout/orgChart1"/>
    <dgm:cxn modelId="{CA5DA208-9C37-43FD-972E-84177E81B4E4}" type="presOf" srcId="{FDF5C1A6-FB93-4610-B29A-6CD9B55126F5}" destId="{A557FA1B-039C-4F1A-ACB1-19EAC139D5C4}" srcOrd="0" destOrd="0" presId="urn:microsoft.com/office/officeart/2005/8/layout/orgChart1"/>
    <dgm:cxn modelId="{035939A8-C443-42CE-ACAC-040CC0DD1C55}" type="presOf" srcId="{FB878988-E5E5-49AB-9DFF-8EE1267877C9}" destId="{652051AC-3267-4DA1-85EC-7D4D553E7D71}" srcOrd="0" destOrd="0" presId="urn:microsoft.com/office/officeart/2005/8/layout/orgChart1"/>
    <dgm:cxn modelId="{8CAC612A-B548-4DA9-8D38-B2C720B59F16}" srcId="{43D18883-F49A-4E0C-A3BE-2CCCD6DAC789}" destId="{FDF5C1A6-FB93-4610-B29A-6CD9B55126F5}" srcOrd="0" destOrd="0" parTransId="{3029FB5E-A24F-4B1A-ADE1-4983AB1F226A}" sibTransId="{47728696-2AA8-42BD-870B-80C1DDB3023E}"/>
    <dgm:cxn modelId="{E3958246-8FE6-422B-AD25-99C12EEDED12}" type="presOf" srcId="{43D18883-F49A-4E0C-A3BE-2CCCD6DAC789}" destId="{12CFAEBD-806A-4200-9295-A744CD2A2C6C}" srcOrd="0" destOrd="0" presId="urn:microsoft.com/office/officeart/2005/8/layout/orgChart1"/>
    <dgm:cxn modelId="{93604D6E-6CC9-4507-82B3-D205CF715FA6}" srcId="{FDF5C1A6-FB93-4610-B29A-6CD9B55126F5}" destId="{8EFA1744-25C7-48C4-8722-DE1ED54BF241}" srcOrd="1" destOrd="0" parTransId="{319AAB1F-FD83-489D-9A13-B9514DBEBCD5}" sibTransId="{4F417369-A17B-496B-B7CC-9715A5769C8B}"/>
    <dgm:cxn modelId="{2B98498B-AA14-4EA3-9A54-AF29849BC247}" type="presOf" srcId="{C5014F7A-FD8F-439C-A23C-0B8E5AE14B31}" destId="{BE68CEF7-A6F9-4B89-88C8-B156919A5F5E}" srcOrd="0" destOrd="0" presId="urn:microsoft.com/office/officeart/2005/8/layout/orgChart1"/>
    <dgm:cxn modelId="{4B86447C-FD46-4433-B49D-FC8C1BB295E7}" srcId="{9D7BD7A5-32C2-4CB0-9DA7-6CC1D6033537}" destId="{7F11F91D-895E-4867-9744-627E3FD4611C}" srcOrd="1" destOrd="0" parTransId="{3464BAB3-942B-4957-B708-11E2517F146E}" sibTransId="{AF8B55E8-50B0-42D1-AF46-A25488F1E39D}"/>
    <dgm:cxn modelId="{53211F38-5666-4AD5-9D3C-2B4750C0EC11}" type="presOf" srcId="{5B770907-8A84-4682-A548-C9453D987386}" destId="{B73656A1-C973-42C2-B859-B786864B4F77}" srcOrd="0" destOrd="0" presId="urn:microsoft.com/office/officeart/2005/8/layout/orgChart1"/>
    <dgm:cxn modelId="{DAEF561D-BF94-43F7-98A3-3867555EC309}" type="presOf" srcId="{8EFA1744-25C7-48C4-8722-DE1ED54BF241}" destId="{99551F1F-C21E-402E-8E00-67F6BAC8DD30}" srcOrd="1" destOrd="0" presId="urn:microsoft.com/office/officeart/2005/8/layout/orgChart1"/>
    <dgm:cxn modelId="{CFAD5645-8670-48C5-962E-121269782987}" type="presOf" srcId="{9D7BD7A5-32C2-4CB0-9DA7-6CC1D6033537}" destId="{572706E4-40A2-460B-8BCC-307F0BF7E64D}" srcOrd="1" destOrd="0" presId="urn:microsoft.com/office/officeart/2005/8/layout/orgChart1"/>
    <dgm:cxn modelId="{76FF4E82-8803-46C1-A877-51095A08ACDA}" type="presOf" srcId="{43D18883-F49A-4E0C-A3BE-2CCCD6DAC789}" destId="{B240F539-2657-4B8C-9902-AC98C801C141}" srcOrd="1" destOrd="0" presId="urn:microsoft.com/office/officeart/2005/8/layout/orgChart1"/>
    <dgm:cxn modelId="{5A200CF2-1C41-4473-A78E-2540D3617523}" type="presOf" srcId="{21045681-229E-4A8A-9E81-F3C2DCFED5FF}" destId="{EC3DD51C-D5E1-4419-A048-E6039F195181}" srcOrd="0" destOrd="0" presId="urn:microsoft.com/office/officeart/2005/8/layout/orgChart1"/>
    <dgm:cxn modelId="{D28C723E-FA70-4BD3-83E3-51731B3F5F0A}" type="presOf" srcId="{0E5C02E0-0974-4EFF-8D1C-8D1500AD0940}" destId="{AF467E4D-4794-464A-9875-058F88FF9D9E}" srcOrd="0" destOrd="0" presId="urn:microsoft.com/office/officeart/2005/8/layout/orgChart1"/>
    <dgm:cxn modelId="{30B767BE-1145-48B8-8596-68A644D3DB76}" srcId="{9D7BD7A5-32C2-4CB0-9DA7-6CC1D6033537}" destId="{9F65AF03-EDB0-440E-928D-AE22AB506BBD}" srcOrd="0" destOrd="0" parTransId="{0E5C02E0-0974-4EFF-8D1C-8D1500AD0940}" sibTransId="{4B53FAE8-0F84-4496-8EDF-CDF68C905572}"/>
    <dgm:cxn modelId="{5F8D755A-B39F-47A2-B917-D5EAD854D512}" type="presOf" srcId="{319AAB1F-FD83-489D-9A13-B9514DBEBCD5}" destId="{DB42E70E-A98D-4E07-95C1-D87B6956FA03}" srcOrd="0" destOrd="0" presId="urn:microsoft.com/office/officeart/2005/8/layout/orgChart1"/>
    <dgm:cxn modelId="{B4957854-7688-4E7F-A6E9-BEF03D28745A}" type="presOf" srcId="{7F11F91D-895E-4867-9744-627E3FD4611C}" destId="{1F12110E-A8BD-4A17-A40C-481053F5DF15}" srcOrd="1" destOrd="0" presId="urn:microsoft.com/office/officeart/2005/8/layout/orgChart1"/>
    <dgm:cxn modelId="{7D7D314D-6BE5-4284-BEA1-3E31D95CE72E}" type="presOf" srcId="{5B770907-8A84-4682-A548-C9453D987386}" destId="{E2F5B896-418C-4B33-AE97-A3D479A3CA8A}" srcOrd="1" destOrd="0" presId="urn:microsoft.com/office/officeart/2005/8/layout/orgChart1"/>
    <dgm:cxn modelId="{19C07B8F-0CF0-487B-8538-3B2ACC960880}" type="presOf" srcId="{3A108D8C-1525-4481-BAC5-16E2FA71D3DC}" destId="{42FC482B-834D-4290-8569-597B8D82D3FE}" srcOrd="0" destOrd="0" presId="urn:microsoft.com/office/officeart/2005/8/layout/orgChart1"/>
    <dgm:cxn modelId="{5E7D75D4-3972-4A2B-97C8-0E18344603E8}" srcId="{9D7BD7A5-32C2-4CB0-9DA7-6CC1D6033537}" destId="{5B770907-8A84-4682-A548-C9453D987386}" srcOrd="2" destOrd="0" parTransId="{55F403F8-4F37-433C-BB0F-787FB5D448CC}" sibTransId="{10FC1CE1-C3DE-4865-BA70-9B2D11EF096D}"/>
    <dgm:cxn modelId="{EA25CECA-1AC8-4651-9124-B53D57980B40}" type="presOf" srcId="{3A108D8C-1525-4481-BAC5-16E2FA71D3DC}" destId="{E5CBF5F8-7AEC-4FA9-84B7-A453090E8626}" srcOrd="1" destOrd="0" presId="urn:microsoft.com/office/officeart/2005/8/layout/orgChart1"/>
    <dgm:cxn modelId="{B2898279-B2FB-4A6A-AF4A-0DD436ACECF4}" type="presOf" srcId="{B9F83027-E704-45BA-935A-CA6ABB750782}" destId="{C308AA6B-F603-480E-8873-34DC80F7219D}" srcOrd="0" destOrd="0" presId="urn:microsoft.com/office/officeart/2005/8/layout/orgChart1"/>
    <dgm:cxn modelId="{6F3FE9DC-0315-41BA-A556-C4F85C12F57B}" srcId="{FDF5C1A6-FB93-4610-B29A-6CD9B55126F5}" destId="{3A108D8C-1525-4481-BAC5-16E2FA71D3DC}" srcOrd="0" destOrd="0" parTransId="{C5014F7A-FD8F-439C-A23C-0B8E5AE14B31}" sibTransId="{2E2298C2-525E-40DF-9FAB-F0247C59F39D}"/>
    <dgm:cxn modelId="{08C74F6C-FAEF-47DA-8D55-A33A67022C9F}" type="presOf" srcId="{9F65AF03-EDB0-440E-928D-AE22AB506BBD}" destId="{7DC64BDD-D912-4363-BB17-4C6BB9726C0B}" srcOrd="1" destOrd="0" presId="urn:microsoft.com/office/officeart/2005/8/layout/orgChart1"/>
    <dgm:cxn modelId="{16BD3819-8F2F-419C-9F69-56A9513A9963}" srcId="{9D7BD7A5-32C2-4CB0-9DA7-6CC1D6033537}" destId="{43D18883-F49A-4E0C-A3BE-2CCCD6DAC789}" srcOrd="3" destOrd="0" parTransId="{B9F83027-E704-45BA-935A-CA6ABB750782}" sibTransId="{B38D67BB-8E48-476F-B4FF-D961645EF078}"/>
    <dgm:cxn modelId="{AC24C559-D706-4F94-AF70-1F0BDA693BB4}" srcId="{FDF5C1A6-FB93-4610-B29A-6CD9B55126F5}" destId="{21045681-229E-4A8A-9E81-F3C2DCFED5FF}" srcOrd="2" destOrd="0" parTransId="{99E2E0DA-D25F-429F-A57F-C63446DF698C}" sibTransId="{4F9747C7-092D-456C-BFE4-782F9CA4E07C}"/>
    <dgm:cxn modelId="{6D3F887E-3D69-43BB-8ABF-CE7540C4BCB4}" type="presOf" srcId="{99E2E0DA-D25F-429F-A57F-C63446DF698C}" destId="{8C022A7E-F39A-4D78-B791-32F27A347397}" srcOrd="0" destOrd="0" presId="urn:microsoft.com/office/officeart/2005/8/layout/orgChart1"/>
    <dgm:cxn modelId="{7D3EAF12-C219-4123-ABFE-49B5069C7CFC}" type="presOf" srcId="{3029FB5E-A24F-4B1A-ADE1-4983AB1F226A}" destId="{C8C35284-7A6C-481E-A958-B17E13C0677C}" srcOrd="0" destOrd="0" presId="urn:microsoft.com/office/officeart/2005/8/layout/orgChart1"/>
    <dgm:cxn modelId="{AA00D8ED-0B93-40B3-82C2-999D14E32761}" type="presOf" srcId="{FDF5C1A6-FB93-4610-B29A-6CD9B55126F5}" destId="{CCCA1D20-35CB-4C58-93AA-E4A4888FE7B7}" srcOrd="1" destOrd="0" presId="urn:microsoft.com/office/officeart/2005/8/layout/orgChart1"/>
    <dgm:cxn modelId="{14BFD9D3-6502-43A6-9A88-D6854477A3D1}" srcId="{FB878988-E5E5-49AB-9DFF-8EE1267877C9}" destId="{9D7BD7A5-32C2-4CB0-9DA7-6CC1D6033537}" srcOrd="0" destOrd="0" parTransId="{97C7A29A-E7E6-48D7-8C50-9E023F178B73}" sibTransId="{53E90A16-F05E-40C1-A6E2-AF5B0926F54E}"/>
    <dgm:cxn modelId="{39C333D0-6477-4E30-968A-792B8079E4A5}" type="presOf" srcId="{3464BAB3-942B-4957-B708-11E2517F146E}" destId="{EFC69EBA-A211-4035-BA7C-9476D0BA7A16}" srcOrd="0" destOrd="0" presId="urn:microsoft.com/office/officeart/2005/8/layout/orgChart1"/>
    <dgm:cxn modelId="{CABFFB81-3123-4AE9-911B-B16A71F959F6}" type="presOf" srcId="{9D7BD7A5-32C2-4CB0-9DA7-6CC1D6033537}" destId="{9228F56D-14F1-46A1-8969-595574C771F5}" srcOrd="0" destOrd="0" presId="urn:microsoft.com/office/officeart/2005/8/layout/orgChart1"/>
    <dgm:cxn modelId="{A3334095-022E-4CE1-B30A-94BC6A294265}" type="presOf" srcId="{7F11F91D-895E-4867-9744-627E3FD4611C}" destId="{02DAF9B7-45B7-4BB0-8E2B-8486C878DF8E}" srcOrd="0" destOrd="0" presId="urn:microsoft.com/office/officeart/2005/8/layout/orgChart1"/>
    <dgm:cxn modelId="{B760DFB1-F465-417C-9FBD-1F5BD2D9D9F0}" type="presOf" srcId="{55F403F8-4F37-433C-BB0F-787FB5D448CC}" destId="{242609F9-6002-4901-A4F0-E37D440A8821}" srcOrd="0" destOrd="0" presId="urn:microsoft.com/office/officeart/2005/8/layout/orgChart1"/>
    <dgm:cxn modelId="{3E3744ED-AFD7-407B-B794-5361FD1FFF38}" type="presOf" srcId="{21045681-229E-4A8A-9E81-F3C2DCFED5FF}" destId="{EAA8C10A-6B0C-4B38-9242-8CA7804CC471}" srcOrd="1" destOrd="0" presId="urn:microsoft.com/office/officeart/2005/8/layout/orgChart1"/>
    <dgm:cxn modelId="{3D73E923-8900-45FA-A045-7B6A769B8D30}" type="presOf" srcId="{8EFA1744-25C7-48C4-8722-DE1ED54BF241}" destId="{F961C831-2CC1-4120-AA64-21F513166E9C}" srcOrd="0" destOrd="0" presId="urn:microsoft.com/office/officeart/2005/8/layout/orgChart1"/>
    <dgm:cxn modelId="{E786327C-19C3-457B-8DFC-00EE9992E2B0}" type="presParOf" srcId="{652051AC-3267-4DA1-85EC-7D4D553E7D71}" destId="{72D0864F-72BB-454B-A96E-A2DA65C80EC8}" srcOrd="0" destOrd="0" presId="urn:microsoft.com/office/officeart/2005/8/layout/orgChart1"/>
    <dgm:cxn modelId="{3D47AA03-A9E5-45AD-B503-E42D20C62534}" type="presParOf" srcId="{72D0864F-72BB-454B-A96E-A2DA65C80EC8}" destId="{F598F75B-78E6-41BB-BA28-A1E0BBC7E136}" srcOrd="0" destOrd="0" presId="urn:microsoft.com/office/officeart/2005/8/layout/orgChart1"/>
    <dgm:cxn modelId="{3F5E856D-1420-4B15-8B5A-A9DF1B1EC89C}" type="presParOf" srcId="{F598F75B-78E6-41BB-BA28-A1E0BBC7E136}" destId="{9228F56D-14F1-46A1-8969-595574C771F5}" srcOrd="0" destOrd="0" presId="urn:microsoft.com/office/officeart/2005/8/layout/orgChart1"/>
    <dgm:cxn modelId="{EE6929A5-1B28-4155-B66F-B5BBBAD50B06}" type="presParOf" srcId="{F598F75B-78E6-41BB-BA28-A1E0BBC7E136}" destId="{572706E4-40A2-460B-8BCC-307F0BF7E64D}" srcOrd="1" destOrd="0" presId="urn:microsoft.com/office/officeart/2005/8/layout/orgChart1"/>
    <dgm:cxn modelId="{A2D1AC8B-A5B8-4B6F-9F25-D14C0DAA359F}" type="presParOf" srcId="{72D0864F-72BB-454B-A96E-A2DA65C80EC8}" destId="{D000D5BF-5F9A-4640-96EC-CB97799F4F95}" srcOrd="1" destOrd="0" presId="urn:microsoft.com/office/officeart/2005/8/layout/orgChart1"/>
    <dgm:cxn modelId="{B88F240D-83FE-47B7-8B1C-A018E9F6C395}" type="presParOf" srcId="{D000D5BF-5F9A-4640-96EC-CB97799F4F95}" destId="{AF467E4D-4794-464A-9875-058F88FF9D9E}" srcOrd="0" destOrd="0" presId="urn:microsoft.com/office/officeart/2005/8/layout/orgChart1"/>
    <dgm:cxn modelId="{1BF6AB60-47C3-4C89-A670-7248B6613F1B}" type="presParOf" srcId="{D000D5BF-5F9A-4640-96EC-CB97799F4F95}" destId="{B4687C1D-DBDF-4ABC-99A9-55621A2E097C}" srcOrd="1" destOrd="0" presId="urn:microsoft.com/office/officeart/2005/8/layout/orgChart1"/>
    <dgm:cxn modelId="{85413917-1ADC-4F9F-98DE-84E84DF0405A}" type="presParOf" srcId="{B4687C1D-DBDF-4ABC-99A9-55621A2E097C}" destId="{FA2CAC71-7698-45DC-A7E6-458248963E53}" srcOrd="0" destOrd="0" presId="urn:microsoft.com/office/officeart/2005/8/layout/orgChart1"/>
    <dgm:cxn modelId="{91E84AD6-3201-49BC-A1E6-736ECCAEC6B3}" type="presParOf" srcId="{FA2CAC71-7698-45DC-A7E6-458248963E53}" destId="{6FA6EA78-1C67-4BD0-84B6-C7F9997F91FD}" srcOrd="0" destOrd="0" presId="urn:microsoft.com/office/officeart/2005/8/layout/orgChart1"/>
    <dgm:cxn modelId="{1900899C-56AD-4235-ADF0-8F1778669E88}" type="presParOf" srcId="{FA2CAC71-7698-45DC-A7E6-458248963E53}" destId="{7DC64BDD-D912-4363-BB17-4C6BB9726C0B}" srcOrd="1" destOrd="0" presId="urn:microsoft.com/office/officeart/2005/8/layout/orgChart1"/>
    <dgm:cxn modelId="{3CCB8E8B-E5CE-443D-9ABC-EEFECCF537B9}" type="presParOf" srcId="{B4687C1D-DBDF-4ABC-99A9-55621A2E097C}" destId="{E412AA7F-7396-4DFC-A14C-AD3E8E8AACBE}" srcOrd="1" destOrd="0" presId="urn:microsoft.com/office/officeart/2005/8/layout/orgChart1"/>
    <dgm:cxn modelId="{99C89221-2D28-4581-BB83-A9CECA852EE1}" type="presParOf" srcId="{B4687C1D-DBDF-4ABC-99A9-55621A2E097C}" destId="{3F88E26C-3F10-4087-A611-78CFF8DF990A}" srcOrd="2" destOrd="0" presId="urn:microsoft.com/office/officeart/2005/8/layout/orgChart1"/>
    <dgm:cxn modelId="{DA1A3DCE-E755-4D63-882F-0A74703214E9}" type="presParOf" srcId="{D000D5BF-5F9A-4640-96EC-CB97799F4F95}" destId="{EFC69EBA-A211-4035-BA7C-9476D0BA7A16}" srcOrd="2" destOrd="0" presId="urn:microsoft.com/office/officeart/2005/8/layout/orgChart1"/>
    <dgm:cxn modelId="{1FBDD0E2-7B19-48E0-823D-98BF7CCAD08F}" type="presParOf" srcId="{D000D5BF-5F9A-4640-96EC-CB97799F4F95}" destId="{FFD1BBD0-4B35-4DEF-A95B-2AC41404BAB1}" srcOrd="3" destOrd="0" presId="urn:microsoft.com/office/officeart/2005/8/layout/orgChart1"/>
    <dgm:cxn modelId="{745BE4E2-2F80-4655-B0C5-DD2B3EBF1C8D}" type="presParOf" srcId="{FFD1BBD0-4B35-4DEF-A95B-2AC41404BAB1}" destId="{8FD4EE86-819E-4A22-BA82-362E963A2E24}" srcOrd="0" destOrd="0" presId="urn:microsoft.com/office/officeart/2005/8/layout/orgChart1"/>
    <dgm:cxn modelId="{336D7CC0-EC2E-4D8F-B1C7-8BC4AD6566F5}" type="presParOf" srcId="{8FD4EE86-819E-4A22-BA82-362E963A2E24}" destId="{02DAF9B7-45B7-4BB0-8E2B-8486C878DF8E}" srcOrd="0" destOrd="0" presId="urn:microsoft.com/office/officeart/2005/8/layout/orgChart1"/>
    <dgm:cxn modelId="{8FB56477-1526-4CD7-933A-38A5F0F93FE4}" type="presParOf" srcId="{8FD4EE86-819E-4A22-BA82-362E963A2E24}" destId="{1F12110E-A8BD-4A17-A40C-481053F5DF15}" srcOrd="1" destOrd="0" presId="urn:microsoft.com/office/officeart/2005/8/layout/orgChart1"/>
    <dgm:cxn modelId="{CA30D68A-33CA-4A89-A551-EA3058B800C1}" type="presParOf" srcId="{FFD1BBD0-4B35-4DEF-A95B-2AC41404BAB1}" destId="{98FC429B-643C-44FA-8A42-18E38CE237CB}" srcOrd="1" destOrd="0" presId="urn:microsoft.com/office/officeart/2005/8/layout/orgChart1"/>
    <dgm:cxn modelId="{3178E9CE-4BFC-48C0-AB1E-1AB60BF60E60}" type="presParOf" srcId="{FFD1BBD0-4B35-4DEF-A95B-2AC41404BAB1}" destId="{A2BAA466-3F9C-42D3-B3DC-B0F58A72B116}" srcOrd="2" destOrd="0" presId="urn:microsoft.com/office/officeart/2005/8/layout/orgChart1"/>
    <dgm:cxn modelId="{48CDFEF6-6B4A-4E6D-951F-2A657BAC8C27}" type="presParOf" srcId="{D000D5BF-5F9A-4640-96EC-CB97799F4F95}" destId="{242609F9-6002-4901-A4F0-E37D440A8821}" srcOrd="4" destOrd="0" presId="urn:microsoft.com/office/officeart/2005/8/layout/orgChart1"/>
    <dgm:cxn modelId="{7E509F5E-A957-4D6B-A9A0-029F4AACE0CF}" type="presParOf" srcId="{D000D5BF-5F9A-4640-96EC-CB97799F4F95}" destId="{5D6128E4-A601-407A-9810-8B2DCB2F3039}" srcOrd="5" destOrd="0" presId="urn:microsoft.com/office/officeart/2005/8/layout/orgChart1"/>
    <dgm:cxn modelId="{ADADA484-3895-4248-A0D5-20421F373F34}" type="presParOf" srcId="{5D6128E4-A601-407A-9810-8B2DCB2F3039}" destId="{C40A0DEA-EA2C-4039-BF94-D27EAD87F50A}" srcOrd="0" destOrd="0" presId="urn:microsoft.com/office/officeart/2005/8/layout/orgChart1"/>
    <dgm:cxn modelId="{40CCDD89-230B-4569-ACED-E92F712FCAE8}" type="presParOf" srcId="{C40A0DEA-EA2C-4039-BF94-D27EAD87F50A}" destId="{B73656A1-C973-42C2-B859-B786864B4F77}" srcOrd="0" destOrd="0" presId="urn:microsoft.com/office/officeart/2005/8/layout/orgChart1"/>
    <dgm:cxn modelId="{2F3A8C29-4338-415B-9B0C-30B2E586A94F}" type="presParOf" srcId="{C40A0DEA-EA2C-4039-BF94-D27EAD87F50A}" destId="{E2F5B896-418C-4B33-AE97-A3D479A3CA8A}" srcOrd="1" destOrd="0" presId="urn:microsoft.com/office/officeart/2005/8/layout/orgChart1"/>
    <dgm:cxn modelId="{4F0EBF59-4DD8-4E29-A7EB-CFA9A76C35DB}" type="presParOf" srcId="{5D6128E4-A601-407A-9810-8B2DCB2F3039}" destId="{8AFE0453-0A01-4731-B902-383ED7685F9C}" srcOrd="1" destOrd="0" presId="urn:microsoft.com/office/officeart/2005/8/layout/orgChart1"/>
    <dgm:cxn modelId="{B42F4427-6513-4A8E-9BA8-277D779E215A}" type="presParOf" srcId="{5D6128E4-A601-407A-9810-8B2DCB2F3039}" destId="{8B8D3236-D938-45C8-8901-56DB4EEF3902}" srcOrd="2" destOrd="0" presId="urn:microsoft.com/office/officeart/2005/8/layout/orgChart1"/>
    <dgm:cxn modelId="{5DCDABDE-17CA-4442-9650-15B92DEB7DFE}" type="presParOf" srcId="{D000D5BF-5F9A-4640-96EC-CB97799F4F95}" destId="{C308AA6B-F603-480E-8873-34DC80F7219D}" srcOrd="6" destOrd="0" presId="urn:microsoft.com/office/officeart/2005/8/layout/orgChart1"/>
    <dgm:cxn modelId="{597109FC-C210-4E61-93AE-AC994D9954BA}" type="presParOf" srcId="{D000D5BF-5F9A-4640-96EC-CB97799F4F95}" destId="{9001B30D-0CC5-456B-A735-5CC3A10A04C5}" srcOrd="7" destOrd="0" presId="urn:microsoft.com/office/officeart/2005/8/layout/orgChart1"/>
    <dgm:cxn modelId="{46125CA6-6E8F-429A-8772-9C7ECF3BFE32}" type="presParOf" srcId="{9001B30D-0CC5-456B-A735-5CC3A10A04C5}" destId="{5FA839E9-33AA-4930-8D0A-B41B6755CEFB}" srcOrd="0" destOrd="0" presId="urn:microsoft.com/office/officeart/2005/8/layout/orgChart1"/>
    <dgm:cxn modelId="{60C46FE1-0CA3-477D-B022-6E28B65D0A99}" type="presParOf" srcId="{5FA839E9-33AA-4930-8D0A-B41B6755CEFB}" destId="{12CFAEBD-806A-4200-9295-A744CD2A2C6C}" srcOrd="0" destOrd="0" presId="urn:microsoft.com/office/officeart/2005/8/layout/orgChart1"/>
    <dgm:cxn modelId="{535F49BA-40E4-46CF-A87F-FCE47A70ECA3}" type="presParOf" srcId="{5FA839E9-33AA-4930-8D0A-B41B6755CEFB}" destId="{B240F539-2657-4B8C-9902-AC98C801C141}" srcOrd="1" destOrd="0" presId="urn:microsoft.com/office/officeart/2005/8/layout/orgChart1"/>
    <dgm:cxn modelId="{CF8CC21A-2789-4C87-B0B5-1A8480874A5C}" type="presParOf" srcId="{9001B30D-0CC5-456B-A735-5CC3A10A04C5}" destId="{8D544143-C50F-4653-BEA0-449B4D75817D}" srcOrd="1" destOrd="0" presId="urn:microsoft.com/office/officeart/2005/8/layout/orgChart1"/>
    <dgm:cxn modelId="{7352AAB8-0104-4842-A46A-BE3F6F096931}" type="presParOf" srcId="{8D544143-C50F-4653-BEA0-449B4D75817D}" destId="{C8C35284-7A6C-481E-A958-B17E13C0677C}" srcOrd="0" destOrd="0" presId="urn:microsoft.com/office/officeart/2005/8/layout/orgChart1"/>
    <dgm:cxn modelId="{168E6159-C0A8-446D-BCDE-8650B6FB9B97}" type="presParOf" srcId="{8D544143-C50F-4653-BEA0-449B4D75817D}" destId="{48AB848B-17A9-42C7-B06B-929F3564975F}" srcOrd="1" destOrd="0" presId="urn:microsoft.com/office/officeart/2005/8/layout/orgChart1"/>
    <dgm:cxn modelId="{FAA93672-4B0E-4FA5-814B-FCE8F49D3F92}" type="presParOf" srcId="{48AB848B-17A9-42C7-B06B-929F3564975F}" destId="{FD7CDD86-5824-4F8C-81D2-680B4BF25314}" srcOrd="0" destOrd="0" presId="urn:microsoft.com/office/officeart/2005/8/layout/orgChart1"/>
    <dgm:cxn modelId="{563F9CD0-AFDE-4C40-9341-AA3C56D28DCB}" type="presParOf" srcId="{FD7CDD86-5824-4F8C-81D2-680B4BF25314}" destId="{A557FA1B-039C-4F1A-ACB1-19EAC139D5C4}" srcOrd="0" destOrd="0" presId="urn:microsoft.com/office/officeart/2005/8/layout/orgChart1"/>
    <dgm:cxn modelId="{654FCAF6-2984-43BF-A0B6-917728B1E4E5}" type="presParOf" srcId="{FD7CDD86-5824-4F8C-81D2-680B4BF25314}" destId="{CCCA1D20-35CB-4C58-93AA-E4A4888FE7B7}" srcOrd="1" destOrd="0" presId="urn:microsoft.com/office/officeart/2005/8/layout/orgChart1"/>
    <dgm:cxn modelId="{946A42DD-A92B-4176-ACFA-CD05E475D420}" type="presParOf" srcId="{48AB848B-17A9-42C7-B06B-929F3564975F}" destId="{466B0789-8F51-4D76-9885-2C1E446CD990}" srcOrd="1" destOrd="0" presId="urn:microsoft.com/office/officeart/2005/8/layout/orgChart1"/>
    <dgm:cxn modelId="{0112ECA4-209F-4590-BEB5-49922FE323EE}" type="presParOf" srcId="{466B0789-8F51-4D76-9885-2C1E446CD990}" destId="{BE68CEF7-A6F9-4B89-88C8-B156919A5F5E}" srcOrd="0" destOrd="0" presId="urn:microsoft.com/office/officeart/2005/8/layout/orgChart1"/>
    <dgm:cxn modelId="{92CFF41A-BC59-45E0-B64D-A5AA4A36BCCC}" type="presParOf" srcId="{466B0789-8F51-4D76-9885-2C1E446CD990}" destId="{5022BFB8-EEC5-42D5-86CF-C11973E89590}" srcOrd="1" destOrd="0" presId="urn:microsoft.com/office/officeart/2005/8/layout/orgChart1"/>
    <dgm:cxn modelId="{A9958F12-E6EB-45C0-A311-26175871422E}" type="presParOf" srcId="{5022BFB8-EEC5-42D5-86CF-C11973E89590}" destId="{FE56E9B3-4E07-4E76-B75D-F11013640B87}" srcOrd="0" destOrd="0" presId="urn:microsoft.com/office/officeart/2005/8/layout/orgChart1"/>
    <dgm:cxn modelId="{A5643696-DBDA-4D3B-A340-6E8DB425A67D}" type="presParOf" srcId="{FE56E9B3-4E07-4E76-B75D-F11013640B87}" destId="{42FC482B-834D-4290-8569-597B8D82D3FE}" srcOrd="0" destOrd="0" presId="urn:microsoft.com/office/officeart/2005/8/layout/orgChart1"/>
    <dgm:cxn modelId="{FE7D17FB-9849-472D-9391-E46395599E5E}" type="presParOf" srcId="{FE56E9B3-4E07-4E76-B75D-F11013640B87}" destId="{E5CBF5F8-7AEC-4FA9-84B7-A453090E8626}" srcOrd="1" destOrd="0" presId="urn:microsoft.com/office/officeart/2005/8/layout/orgChart1"/>
    <dgm:cxn modelId="{AE9D9B3E-0172-48B3-AC99-AFB4A7DEF93E}" type="presParOf" srcId="{5022BFB8-EEC5-42D5-86CF-C11973E89590}" destId="{6D3F5ABD-74F3-4F65-A52A-A07B4DD5C694}" srcOrd="1" destOrd="0" presId="urn:microsoft.com/office/officeart/2005/8/layout/orgChart1"/>
    <dgm:cxn modelId="{0492BFCC-77A2-4660-A5A9-D854953CA264}" type="presParOf" srcId="{5022BFB8-EEC5-42D5-86CF-C11973E89590}" destId="{3D543267-7390-4229-8B3A-768B5EC7126F}" srcOrd="2" destOrd="0" presId="urn:microsoft.com/office/officeart/2005/8/layout/orgChart1"/>
    <dgm:cxn modelId="{86D73C46-6A16-4812-AAF6-03A79E5234FB}" type="presParOf" srcId="{466B0789-8F51-4D76-9885-2C1E446CD990}" destId="{DB42E70E-A98D-4E07-95C1-D87B6956FA03}" srcOrd="2" destOrd="0" presId="urn:microsoft.com/office/officeart/2005/8/layout/orgChart1"/>
    <dgm:cxn modelId="{0195C2D8-7A5A-4D93-8EF8-22E84C90AB37}" type="presParOf" srcId="{466B0789-8F51-4D76-9885-2C1E446CD990}" destId="{6D77AA3B-8571-4C61-A761-1970F3F6BE76}" srcOrd="3" destOrd="0" presId="urn:microsoft.com/office/officeart/2005/8/layout/orgChart1"/>
    <dgm:cxn modelId="{FAF36301-3B2C-4E08-8574-38D662B08EBD}" type="presParOf" srcId="{6D77AA3B-8571-4C61-A761-1970F3F6BE76}" destId="{A017CFA6-ADD0-4FB2-B305-3E8C473695A8}" srcOrd="0" destOrd="0" presId="urn:microsoft.com/office/officeart/2005/8/layout/orgChart1"/>
    <dgm:cxn modelId="{BF92FE9B-DEF9-46ED-8DD3-BBFA7018D1D7}" type="presParOf" srcId="{A017CFA6-ADD0-4FB2-B305-3E8C473695A8}" destId="{F961C831-2CC1-4120-AA64-21F513166E9C}" srcOrd="0" destOrd="0" presId="urn:microsoft.com/office/officeart/2005/8/layout/orgChart1"/>
    <dgm:cxn modelId="{CEA4F3F5-DE48-41DB-AA7C-784FB1CEB8F6}" type="presParOf" srcId="{A017CFA6-ADD0-4FB2-B305-3E8C473695A8}" destId="{99551F1F-C21E-402E-8E00-67F6BAC8DD30}" srcOrd="1" destOrd="0" presId="urn:microsoft.com/office/officeart/2005/8/layout/orgChart1"/>
    <dgm:cxn modelId="{9DC711E3-6B27-4BBC-8C1D-2301BEE6DE3C}" type="presParOf" srcId="{6D77AA3B-8571-4C61-A761-1970F3F6BE76}" destId="{CE403C91-CB9F-43DE-847A-8ED7676AF963}" srcOrd="1" destOrd="0" presId="urn:microsoft.com/office/officeart/2005/8/layout/orgChart1"/>
    <dgm:cxn modelId="{3A6B9B1E-94BE-417D-A47F-D3CA88B2454F}" type="presParOf" srcId="{6D77AA3B-8571-4C61-A761-1970F3F6BE76}" destId="{445822D6-8825-42BE-A610-4B2939C45063}" srcOrd="2" destOrd="0" presId="urn:microsoft.com/office/officeart/2005/8/layout/orgChart1"/>
    <dgm:cxn modelId="{36835650-1935-4D57-941F-B8E2B53ECC4C}" type="presParOf" srcId="{466B0789-8F51-4D76-9885-2C1E446CD990}" destId="{8C022A7E-F39A-4D78-B791-32F27A347397}" srcOrd="4" destOrd="0" presId="urn:microsoft.com/office/officeart/2005/8/layout/orgChart1"/>
    <dgm:cxn modelId="{855AAC37-CC98-4326-86E7-FC2660BE4DEA}" type="presParOf" srcId="{466B0789-8F51-4D76-9885-2C1E446CD990}" destId="{1B5E93AE-6C44-4F5A-A823-9A98C18033A3}" srcOrd="5" destOrd="0" presId="urn:microsoft.com/office/officeart/2005/8/layout/orgChart1"/>
    <dgm:cxn modelId="{B2790779-E5B2-4EE7-A23C-126153CFDAAB}" type="presParOf" srcId="{1B5E93AE-6C44-4F5A-A823-9A98C18033A3}" destId="{BDE0A7B6-1715-4951-B026-EE0A3E69F016}" srcOrd="0" destOrd="0" presId="urn:microsoft.com/office/officeart/2005/8/layout/orgChart1"/>
    <dgm:cxn modelId="{679662D5-E775-471C-9AE3-65620CCA3595}" type="presParOf" srcId="{BDE0A7B6-1715-4951-B026-EE0A3E69F016}" destId="{EC3DD51C-D5E1-4419-A048-E6039F195181}" srcOrd="0" destOrd="0" presId="urn:microsoft.com/office/officeart/2005/8/layout/orgChart1"/>
    <dgm:cxn modelId="{47FBB620-45F8-4698-895D-848969932BC1}" type="presParOf" srcId="{BDE0A7B6-1715-4951-B026-EE0A3E69F016}" destId="{EAA8C10A-6B0C-4B38-9242-8CA7804CC471}" srcOrd="1" destOrd="0" presId="urn:microsoft.com/office/officeart/2005/8/layout/orgChart1"/>
    <dgm:cxn modelId="{AC7696BF-F4AB-436C-B48C-C9BB8F9900A4}" type="presParOf" srcId="{1B5E93AE-6C44-4F5A-A823-9A98C18033A3}" destId="{7C5E39AF-8720-4085-8E10-6242E46F0494}" srcOrd="1" destOrd="0" presId="urn:microsoft.com/office/officeart/2005/8/layout/orgChart1"/>
    <dgm:cxn modelId="{0EE3E7B5-8A56-4F51-A8C4-66C2C195E4AE}" type="presParOf" srcId="{1B5E93AE-6C44-4F5A-A823-9A98C18033A3}" destId="{DAD66C84-9A11-4974-A238-8D0C7FD3A60B}" srcOrd="2" destOrd="0" presId="urn:microsoft.com/office/officeart/2005/8/layout/orgChart1"/>
    <dgm:cxn modelId="{A1095032-7CF5-4D01-BD73-5140D34070C9}" type="presParOf" srcId="{48AB848B-17A9-42C7-B06B-929F3564975F}" destId="{D8741BF6-51F9-42FA-9B82-506E3A796BE5}" srcOrd="2" destOrd="0" presId="urn:microsoft.com/office/officeart/2005/8/layout/orgChart1"/>
    <dgm:cxn modelId="{6084D3EC-A991-4FC7-ACFD-9D2A4A3D2544}" type="presParOf" srcId="{9001B30D-0CC5-456B-A735-5CC3A10A04C5}" destId="{4A29CEB7-0CCC-4954-AB2D-14F3867FC043}" srcOrd="2" destOrd="0" presId="urn:microsoft.com/office/officeart/2005/8/layout/orgChart1"/>
    <dgm:cxn modelId="{02A566C6-E25B-4AE9-A480-6704F36EDBDB}" type="presParOf" srcId="{72D0864F-72BB-454B-A96E-A2DA65C80EC8}" destId="{AEB39002-F87E-4582-B2D1-AAEC6C49D3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22A7E-F39A-4D78-B791-32F27A347397}">
      <dsp:nvSpPr>
        <dsp:cNvPr id="0" name=""/>
        <dsp:cNvSpPr/>
      </dsp:nvSpPr>
      <dsp:spPr>
        <a:xfrm>
          <a:off x="6361266" y="2781859"/>
          <a:ext cx="216914" cy="27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663"/>
              </a:lnTo>
              <a:lnTo>
                <a:pt x="216914" y="2718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2E70E-A98D-4E07-95C1-D87B6956FA03}">
      <dsp:nvSpPr>
        <dsp:cNvPr id="0" name=""/>
        <dsp:cNvSpPr/>
      </dsp:nvSpPr>
      <dsp:spPr>
        <a:xfrm>
          <a:off x="6361266" y="2781859"/>
          <a:ext cx="216914" cy="16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934"/>
              </a:lnTo>
              <a:lnTo>
                <a:pt x="216914" y="1691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8CEF7-A6F9-4B89-88C8-B156919A5F5E}">
      <dsp:nvSpPr>
        <dsp:cNvPr id="0" name=""/>
        <dsp:cNvSpPr/>
      </dsp:nvSpPr>
      <dsp:spPr>
        <a:xfrm>
          <a:off x="6361266" y="2781859"/>
          <a:ext cx="216914" cy="66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04"/>
              </a:lnTo>
              <a:lnTo>
                <a:pt x="216914" y="665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35284-7A6C-481E-A958-B17E13C0677C}">
      <dsp:nvSpPr>
        <dsp:cNvPr id="0" name=""/>
        <dsp:cNvSpPr/>
      </dsp:nvSpPr>
      <dsp:spPr>
        <a:xfrm>
          <a:off x="6893985" y="1755130"/>
          <a:ext cx="91440" cy="30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6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AA6B-F603-480E-8873-34DC80F7219D}">
      <dsp:nvSpPr>
        <dsp:cNvPr id="0" name=""/>
        <dsp:cNvSpPr/>
      </dsp:nvSpPr>
      <dsp:spPr>
        <a:xfrm>
          <a:off x="4315037" y="728400"/>
          <a:ext cx="2624667" cy="3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40"/>
              </a:lnTo>
              <a:lnTo>
                <a:pt x="2624667" y="151840"/>
              </a:lnTo>
              <a:lnTo>
                <a:pt x="2624667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09F9-6002-4901-A4F0-E37D440A8821}">
      <dsp:nvSpPr>
        <dsp:cNvPr id="0" name=""/>
        <dsp:cNvSpPr/>
      </dsp:nvSpPr>
      <dsp:spPr>
        <a:xfrm>
          <a:off x="4315037" y="728400"/>
          <a:ext cx="874889" cy="3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40"/>
              </a:lnTo>
              <a:lnTo>
                <a:pt x="874889" y="151840"/>
              </a:lnTo>
              <a:lnTo>
                <a:pt x="874889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69EBA-A211-4035-BA7C-9476D0BA7A16}">
      <dsp:nvSpPr>
        <dsp:cNvPr id="0" name=""/>
        <dsp:cNvSpPr/>
      </dsp:nvSpPr>
      <dsp:spPr>
        <a:xfrm>
          <a:off x="3440148" y="728400"/>
          <a:ext cx="874889" cy="303680"/>
        </a:xfrm>
        <a:custGeom>
          <a:avLst/>
          <a:gdLst/>
          <a:ahLst/>
          <a:cxnLst/>
          <a:rect l="0" t="0" r="0" b="0"/>
          <a:pathLst>
            <a:path>
              <a:moveTo>
                <a:pt x="874889" y="0"/>
              </a:moveTo>
              <a:lnTo>
                <a:pt x="874889" y="151840"/>
              </a:lnTo>
              <a:lnTo>
                <a:pt x="0" y="151840"/>
              </a:lnTo>
              <a:lnTo>
                <a:pt x="0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7E4D-4794-464A-9875-058F88FF9D9E}">
      <dsp:nvSpPr>
        <dsp:cNvPr id="0" name=""/>
        <dsp:cNvSpPr/>
      </dsp:nvSpPr>
      <dsp:spPr>
        <a:xfrm>
          <a:off x="1690370" y="728400"/>
          <a:ext cx="2624667" cy="303680"/>
        </a:xfrm>
        <a:custGeom>
          <a:avLst/>
          <a:gdLst/>
          <a:ahLst/>
          <a:cxnLst/>
          <a:rect l="0" t="0" r="0" b="0"/>
          <a:pathLst>
            <a:path>
              <a:moveTo>
                <a:pt x="2624667" y="0"/>
              </a:moveTo>
              <a:lnTo>
                <a:pt x="2624667" y="151840"/>
              </a:lnTo>
              <a:lnTo>
                <a:pt x="0" y="151840"/>
              </a:lnTo>
              <a:lnTo>
                <a:pt x="0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8F56D-14F1-46A1-8969-595574C771F5}">
      <dsp:nvSpPr>
        <dsp:cNvPr id="0" name=""/>
        <dsp:cNvSpPr/>
      </dsp:nvSpPr>
      <dsp:spPr>
        <a:xfrm>
          <a:off x="3591988" y="535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Herod the Great</a:t>
          </a:r>
          <a:endParaRPr lang="en-US" sz="2800" b="1" kern="1200" dirty="0"/>
        </a:p>
      </dsp:txBody>
      <dsp:txXfrm>
        <a:off x="3591988" y="5351"/>
        <a:ext cx="1446097" cy="723048"/>
      </dsp:txXfrm>
    </dsp:sp>
    <dsp:sp modelId="{6FA6EA78-1C67-4BD0-84B6-C7F9997F91FD}">
      <dsp:nvSpPr>
        <dsp:cNvPr id="0" name=""/>
        <dsp:cNvSpPr/>
      </dsp:nvSpPr>
      <dsp:spPr>
        <a:xfrm>
          <a:off x="967321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Archelaus</a:t>
          </a:r>
          <a:endParaRPr lang="en-US" sz="2300" b="1" kern="1200" dirty="0"/>
        </a:p>
      </dsp:txBody>
      <dsp:txXfrm>
        <a:off x="967321" y="1032081"/>
        <a:ext cx="1446097" cy="723048"/>
      </dsp:txXfrm>
    </dsp:sp>
    <dsp:sp modelId="{02DAF9B7-45B7-4BB0-8E2B-8486C878DF8E}">
      <dsp:nvSpPr>
        <dsp:cNvPr id="0" name=""/>
        <dsp:cNvSpPr/>
      </dsp:nvSpPr>
      <dsp:spPr>
        <a:xfrm>
          <a:off x="2717099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Antipas</a:t>
          </a:r>
          <a:endParaRPr lang="en-US" sz="2300" b="1" kern="1200" dirty="0"/>
        </a:p>
      </dsp:txBody>
      <dsp:txXfrm>
        <a:off x="2717099" y="1032081"/>
        <a:ext cx="1446097" cy="723048"/>
      </dsp:txXfrm>
    </dsp:sp>
    <dsp:sp modelId="{B73656A1-C973-42C2-B859-B786864B4F77}">
      <dsp:nvSpPr>
        <dsp:cNvPr id="0" name=""/>
        <dsp:cNvSpPr/>
      </dsp:nvSpPr>
      <dsp:spPr>
        <a:xfrm>
          <a:off x="4466878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Philip</a:t>
          </a:r>
          <a:endParaRPr lang="en-US" sz="2300" b="1" kern="1200" dirty="0"/>
        </a:p>
      </dsp:txBody>
      <dsp:txXfrm>
        <a:off x="4466878" y="1032081"/>
        <a:ext cx="1446097" cy="723048"/>
      </dsp:txXfrm>
    </dsp:sp>
    <dsp:sp modelId="{12CFAEBD-806A-4200-9295-A744CD2A2C6C}">
      <dsp:nvSpPr>
        <dsp:cNvPr id="0" name=""/>
        <dsp:cNvSpPr/>
      </dsp:nvSpPr>
      <dsp:spPr>
        <a:xfrm>
          <a:off x="6216656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Aristobulus</a:t>
          </a:r>
          <a:endParaRPr lang="en-US" sz="2300" b="1" kern="1200" dirty="0"/>
        </a:p>
      </dsp:txBody>
      <dsp:txXfrm>
        <a:off x="6216656" y="1032081"/>
        <a:ext cx="1446097" cy="723048"/>
      </dsp:txXfrm>
    </dsp:sp>
    <dsp:sp modelId="{A557FA1B-039C-4F1A-ACB1-19EAC139D5C4}">
      <dsp:nvSpPr>
        <dsp:cNvPr id="0" name=""/>
        <dsp:cNvSpPr/>
      </dsp:nvSpPr>
      <dsp:spPr>
        <a:xfrm>
          <a:off x="6216656" y="2058810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216656" y="2058810"/>
        <a:ext cx="1446097" cy="723048"/>
      </dsp:txXfrm>
    </dsp:sp>
    <dsp:sp modelId="{42FC482B-834D-4290-8569-597B8D82D3FE}">
      <dsp:nvSpPr>
        <dsp:cNvPr id="0" name=""/>
        <dsp:cNvSpPr/>
      </dsp:nvSpPr>
      <dsp:spPr>
        <a:xfrm>
          <a:off x="6578180" y="3085540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3085540"/>
        <a:ext cx="1446097" cy="723048"/>
      </dsp:txXfrm>
    </dsp:sp>
    <dsp:sp modelId="{F961C831-2CC1-4120-AA64-21F513166E9C}">
      <dsp:nvSpPr>
        <dsp:cNvPr id="0" name=""/>
        <dsp:cNvSpPr/>
      </dsp:nvSpPr>
      <dsp:spPr>
        <a:xfrm>
          <a:off x="6578180" y="4112269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4112269"/>
        <a:ext cx="1446097" cy="723048"/>
      </dsp:txXfrm>
    </dsp:sp>
    <dsp:sp modelId="{EC3DD51C-D5E1-4419-A048-E6039F195181}">
      <dsp:nvSpPr>
        <dsp:cNvPr id="0" name=""/>
        <dsp:cNvSpPr/>
      </dsp:nvSpPr>
      <dsp:spPr>
        <a:xfrm>
          <a:off x="6578180" y="5138999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5138999"/>
        <a:ext cx="1446097" cy="7230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22A7E-F39A-4D78-B791-32F27A347397}">
      <dsp:nvSpPr>
        <dsp:cNvPr id="0" name=""/>
        <dsp:cNvSpPr/>
      </dsp:nvSpPr>
      <dsp:spPr>
        <a:xfrm>
          <a:off x="6361266" y="2781859"/>
          <a:ext cx="216914" cy="27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663"/>
              </a:lnTo>
              <a:lnTo>
                <a:pt x="216914" y="2718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2E70E-A98D-4E07-95C1-D87B6956FA03}">
      <dsp:nvSpPr>
        <dsp:cNvPr id="0" name=""/>
        <dsp:cNvSpPr/>
      </dsp:nvSpPr>
      <dsp:spPr>
        <a:xfrm>
          <a:off x="6361266" y="2781859"/>
          <a:ext cx="216914" cy="16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934"/>
              </a:lnTo>
              <a:lnTo>
                <a:pt x="216914" y="1691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8CEF7-A6F9-4B89-88C8-B156919A5F5E}">
      <dsp:nvSpPr>
        <dsp:cNvPr id="0" name=""/>
        <dsp:cNvSpPr/>
      </dsp:nvSpPr>
      <dsp:spPr>
        <a:xfrm>
          <a:off x="6361266" y="2781859"/>
          <a:ext cx="216914" cy="66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04"/>
              </a:lnTo>
              <a:lnTo>
                <a:pt x="216914" y="665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35284-7A6C-481E-A958-B17E13C0677C}">
      <dsp:nvSpPr>
        <dsp:cNvPr id="0" name=""/>
        <dsp:cNvSpPr/>
      </dsp:nvSpPr>
      <dsp:spPr>
        <a:xfrm>
          <a:off x="6893985" y="1755130"/>
          <a:ext cx="91440" cy="30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6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AA6B-F603-480E-8873-34DC80F7219D}">
      <dsp:nvSpPr>
        <dsp:cNvPr id="0" name=""/>
        <dsp:cNvSpPr/>
      </dsp:nvSpPr>
      <dsp:spPr>
        <a:xfrm>
          <a:off x="4315037" y="728400"/>
          <a:ext cx="2624667" cy="3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40"/>
              </a:lnTo>
              <a:lnTo>
                <a:pt x="2624667" y="151840"/>
              </a:lnTo>
              <a:lnTo>
                <a:pt x="2624667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09F9-6002-4901-A4F0-E37D440A8821}">
      <dsp:nvSpPr>
        <dsp:cNvPr id="0" name=""/>
        <dsp:cNvSpPr/>
      </dsp:nvSpPr>
      <dsp:spPr>
        <a:xfrm>
          <a:off x="4315037" y="728400"/>
          <a:ext cx="874889" cy="3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40"/>
              </a:lnTo>
              <a:lnTo>
                <a:pt x="874889" y="151840"/>
              </a:lnTo>
              <a:lnTo>
                <a:pt x="874889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69EBA-A211-4035-BA7C-9476D0BA7A16}">
      <dsp:nvSpPr>
        <dsp:cNvPr id="0" name=""/>
        <dsp:cNvSpPr/>
      </dsp:nvSpPr>
      <dsp:spPr>
        <a:xfrm>
          <a:off x="3440148" y="728400"/>
          <a:ext cx="874889" cy="303680"/>
        </a:xfrm>
        <a:custGeom>
          <a:avLst/>
          <a:gdLst/>
          <a:ahLst/>
          <a:cxnLst/>
          <a:rect l="0" t="0" r="0" b="0"/>
          <a:pathLst>
            <a:path>
              <a:moveTo>
                <a:pt x="874889" y="0"/>
              </a:moveTo>
              <a:lnTo>
                <a:pt x="874889" y="151840"/>
              </a:lnTo>
              <a:lnTo>
                <a:pt x="0" y="151840"/>
              </a:lnTo>
              <a:lnTo>
                <a:pt x="0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7E4D-4794-464A-9875-058F88FF9D9E}">
      <dsp:nvSpPr>
        <dsp:cNvPr id="0" name=""/>
        <dsp:cNvSpPr/>
      </dsp:nvSpPr>
      <dsp:spPr>
        <a:xfrm>
          <a:off x="1690370" y="728400"/>
          <a:ext cx="2624667" cy="303680"/>
        </a:xfrm>
        <a:custGeom>
          <a:avLst/>
          <a:gdLst/>
          <a:ahLst/>
          <a:cxnLst/>
          <a:rect l="0" t="0" r="0" b="0"/>
          <a:pathLst>
            <a:path>
              <a:moveTo>
                <a:pt x="2624667" y="0"/>
              </a:moveTo>
              <a:lnTo>
                <a:pt x="2624667" y="151840"/>
              </a:lnTo>
              <a:lnTo>
                <a:pt x="0" y="151840"/>
              </a:lnTo>
              <a:lnTo>
                <a:pt x="0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8F56D-14F1-46A1-8969-595574C771F5}">
      <dsp:nvSpPr>
        <dsp:cNvPr id="0" name=""/>
        <dsp:cNvSpPr/>
      </dsp:nvSpPr>
      <dsp:spPr>
        <a:xfrm>
          <a:off x="3591988" y="535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Herod the Great</a:t>
          </a:r>
          <a:endParaRPr lang="en-US" sz="2800" b="1" kern="1200" dirty="0"/>
        </a:p>
      </dsp:txBody>
      <dsp:txXfrm>
        <a:off x="3591988" y="5351"/>
        <a:ext cx="1446097" cy="723048"/>
      </dsp:txXfrm>
    </dsp:sp>
    <dsp:sp modelId="{6FA6EA78-1C67-4BD0-84B6-C7F9997F91FD}">
      <dsp:nvSpPr>
        <dsp:cNvPr id="0" name=""/>
        <dsp:cNvSpPr/>
      </dsp:nvSpPr>
      <dsp:spPr>
        <a:xfrm>
          <a:off x="967321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Archelaus</a:t>
          </a:r>
          <a:endParaRPr lang="en-US" sz="2300" b="1" kern="1200" dirty="0"/>
        </a:p>
      </dsp:txBody>
      <dsp:txXfrm>
        <a:off x="967321" y="1032081"/>
        <a:ext cx="1446097" cy="723048"/>
      </dsp:txXfrm>
    </dsp:sp>
    <dsp:sp modelId="{02DAF9B7-45B7-4BB0-8E2B-8486C878DF8E}">
      <dsp:nvSpPr>
        <dsp:cNvPr id="0" name=""/>
        <dsp:cNvSpPr/>
      </dsp:nvSpPr>
      <dsp:spPr>
        <a:xfrm>
          <a:off x="2717099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Antipas</a:t>
          </a:r>
          <a:endParaRPr lang="en-US" sz="2300" b="1" kern="1200" dirty="0"/>
        </a:p>
      </dsp:txBody>
      <dsp:txXfrm>
        <a:off x="2717099" y="1032081"/>
        <a:ext cx="1446097" cy="723048"/>
      </dsp:txXfrm>
    </dsp:sp>
    <dsp:sp modelId="{B73656A1-C973-42C2-B859-B786864B4F77}">
      <dsp:nvSpPr>
        <dsp:cNvPr id="0" name=""/>
        <dsp:cNvSpPr/>
      </dsp:nvSpPr>
      <dsp:spPr>
        <a:xfrm>
          <a:off x="4466878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Philip</a:t>
          </a:r>
          <a:endParaRPr lang="en-US" sz="2300" b="1" kern="1200" dirty="0"/>
        </a:p>
      </dsp:txBody>
      <dsp:txXfrm>
        <a:off x="4466878" y="1032081"/>
        <a:ext cx="1446097" cy="723048"/>
      </dsp:txXfrm>
    </dsp:sp>
    <dsp:sp modelId="{12CFAEBD-806A-4200-9295-A744CD2A2C6C}">
      <dsp:nvSpPr>
        <dsp:cNvPr id="0" name=""/>
        <dsp:cNvSpPr/>
      </dsp:nvSpPr>
      <dsp:spPr>
        <a:xfrm>
          <a:off x="6216656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Aristobulus</a:t>
          </a:r>
          <a:endParaRPr lang="en-US" sz="2300" b="1" kern="1200" dirty="0"/>
        </a:p>
      </dsp:txBody>
      <dsp:txXfrm>
        <a:off x="6216656" y="1032081"/>
        <a:ext cx="1446097" cy="723048"/>
      </dsp:txXfrm>
    </dsp:sp>
    <dsp:sp modelId="{A557FA1B-039C-4F1A-ACB1-19EAC139D5C4}">
      <dsp:nvSpPr>
        <dsp:cNvPr id="0" name=""/>
        <dsp:cNvSpPr/>
      </dsp:nvSpPr>
      <dsp:spPr>
        <a:xfrm>
          <a:off x="6216656" y="2058810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216656" y="2058810"/>
        <a:ext cx="1446097" cy="723048"/>
      </dsp:txXfrm>
    </dsp:sp>
    <dsp:sp modelId="{42FC482B-834D-4290-8569-597B8D82D3FE}">
      <dsp:nvSpPr>
        <dsp:cNvPr id="0" name=""/>
        <dsp:cNvSpPr/>
      </dsp:nvSpPr>
      <dsp:spPr>
        <a:xfrm>
          <a:off x="6578180" y="3085540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3085540"/>
        <a:ext cx="1446097" cy="723048"/>
      </dsp:txXfrm>
    </dsp:sp>
    <dsp:sp modelId="{F961C831-2CC1-4120-AA64-21F513166E9C}">
      <dsp:nvSpPr>
        <dsp:cNvPr id="0" name=""/>
        <dsp:cNvSpPr/>
      </dsp:nvSpPr>
      <dsp:spPr>
        <a:xfrm>
          <a:off x="6578180" y="4112269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4112269"/>
        <a:ext cx="1446097" cy="723048"/>
      </dsp:txXfrm>
    </dsp:sp>
    <dsp:sp modelId="{EC3DD51C-D5E1-4419-A048-E6039F195181}">
      <dsp:nvSpPr>
        <dsp:cNvPr id="0" name=""/>
        <dsp:cNvSpPr/>
      </dsp:nvSpPr>
      <dsp:spPr>
        <a:xfrm>
          <a:off x="6578180" y="5138999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5138999"/>
        <a:ext cx="1446097" cy="7230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22A7E-F39A-4D78-B791-32F27A347397}">
      <dsp:nvSpPr>
        <dsp:cNvPr id="0" name=""/>
        <dsp:cNvSpPr/>
      </dsp:nvSpPr>
      <dsp:spPr>
        <a:xfrm>
          <a:off x="6361266" y="2781859"/>
          <a:ext cx="216914" cy="27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663"/>
              </a:lnTo>
              <a:lnTo>
                <a:pt x="216914" y="2718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2E70E-A98D-4E07-95C1-D87B6956FA03}">
      <dsp:nvSpPr>
        <dsp:cNvPr id="0" name=""/>
        <dsp:cNvSpPr/>
      </dsp:nvSpPr>
      <dsp:spPr>
        <a:xfrm>
          <a:off x="6361266" y="2781859"/>
          <a:ext cx="216914" cy="16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934"/>
              </a:lnTo>
              <a:lnTo>
                <a:pt x="216914" y="1691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8CEF7-A6F9-4B89-88C8-B156919A5F5E}">
      <dsp:nvSpPr>
        <dsp:cNvPr id="0" name=""/>
        <dsp:cNvSpPr/>
      </dsp:nvSpPr>
      <dsp:spPr>
        <a:xfrm>
          <a:off x="6361266" y="2781859"/>
          <a:ext cx="216914" cy="66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04"/>
              </a:lnTo>
              <a:lnTo>
                <a:pt x="216914" y="665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35284-7A6C-481E-A958-B17E13C0677C}">
      <dsp:nvSpPr>
        <dsp:cNvPr id="0" name=""/>
        <dsp:cNvSpPr/>
      </dsp:nvSpPr>
      <dsp:spPr>
        <a:xfrm>
          <a:off x="6893985" y="1755130"/>
          <a:ext cx="91440" cy="30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6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AA6B-F603-480E-8873-34DC80F7219D}">
      <dsp:nvSpPr>
        <dsp:cNvPr id="0" name=""/>
        <dsp:cNvSpPr/>
      </dsp:nvSpPr>
      <dsp:spPr>
        <a:xfrm>
          <a:off x="4315037" y="728400"/>
          <a:ext cx="2624667" cy="3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40"/>
              </a:lnTo>
              <a:lnTo>
                <a:pt x="2624667" y="151840"/>
              </a:lnTo>
              <a:lnTo>
                <a:pt x="2624667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09F9-6002-4901-A4F0-E37D440A8821}">
      <dsp:nvSpPr>
        <dsp:cNvPr id="0" name=""/>
        <dsp:cNvSpPr/>
      </dsp:nvSpPr>
      <dsp:spPr>
        <a:xfrm>
          <a:off x="4315037" y="728400"/>
          <a:ext cx="874889" cy="3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40"/>
              </a:lnTo>
              <a:lnTo>
                <a:pt x="874889" y="151840"/>
              </a:lnTo>
              <a:lnTo>
                <a:pt x="874889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69EBA-A211-4035-BA7C-9476D0BA7A16}">
      <dsp:nvSpPr>
        <dsp:cNvPr id="0" name=""/>
        <dsp:cNvSpPr/>
      </dsp:nvSpPr>
      <dsp:spPr>
        <a:xfrm>
          <a:off x="3440148" y="728400"/>
          <a:ext cx="874889" cy="303680"/>
        </a:xfrm>
        <a:custGeom>
          <a:avLst/>
          <a:gdLst/>
          <a:ahLst/>
          <a:cxnLst/>
          <a:rect l="0" t="0" r="0" b="0"/>
          <a:pathLst>
            <a:path>
              <a:moveTo>
                <a:pt x="874889" y="0"/>
              </a:moveTo>
              <a:lnTo>
                <a:pt x="874889" y="151840"/>
              </a:lnTo>
              <a:lnTo>
                <a:pt x="0" y="151840"/>
              </a:lnTo>
              <a:lnTo>
                <a:pt x="0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7E4D-4794-464A-9875-058F88FF9D9E}">
      <dsp:nvSpPr>
        <dsp:cNvPr id="0" name=""/>
        <dsp:cNvSpPr/>
      </dsp:nvSpPr>
      <dsp:spPr>
        <a:xfrm>
          <a:off x="1690370" y="728400"/>
          <a:ext cx="2624667" cy="303680"/>
        </a:xfrm>
        <a:custGeom>
          <a:avLst/>
          <a:gdLst/>
          <a:ahLst/>
          <a:cxnLst/>
          <a:rect l="0" t="0" r="0" b="0"/>
          <a:pathLst>
            <a:path>
              <a:moveTo>
                <a:pt x="2624667" y="0"/>
              </a:moveTo>
              <a:lnTo>
                <a:pt x="2624667" y="151840"/>
              </a:lnTo>
              <a:lnTo>
                <a:pt x="0" y="151840"/>
              </a:lnTo>
              <a:lnTo>
                <a:pt x="0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8F56D-14F1-46A1-8969-595574C771F5}">
      <dsp:nvSpPr>
        <dsp:cNvPr id="0" name=""/>
        <dsp:cNvSpPr/>
      </dsp:nvSpPr>
      <dsp:spPr>
        <a:xfrm>
          <a:off x="3591988" y="535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Herod the Great</a:t>
          </a:r>
          <a:endParaRPr lang="en-US" sz="2800" b="1" kern="1200" dirty="0"/>
        </a:p>
      </dsp:txBody>
      <dsp:txXfrm>
        <a:off x="3591988" y="5351"/>
        <a:ext cx="1446097" cy="723048"/>
      </dsp:txXfrm>
    </dsp:sp>
    <dsp:sp modelId="{6FA6EA78-1C67-4BD0-84B6-C7F9997F91FD}">
      <dsp:nvSpPr>
        <dsp:cNvPr id="0" name=""/>
        <dsp:cNvSpPr/>
      </dsp:nvSpPr>
      <dsp:spPr>
        <a:xfrm>
          <a:off x="967321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Archelaus</a:t>
          </a:r>
          <a:endParaRPr lang="en-US" sz="2300" b="1" kern="1200" dirty="0"/>
        </a:p>
      </dsp:txBody>
      <dsp:txXfrm>
        <a:off x="967321" y="1032081"/>
        <a:ext cx="1446097" cy="723048"/>
      </dsp:txXfrm>
    </dsp:sp>
    <dsp:sp modelId="{02DAF9B7-45B7-4BB0-8E2B-8486C878DF8E}">
      <dsp:nvSpPr>
        <dsp:cNvPr id="0" name=""/>
        <dsp:cNvSpPr/>
      </dsp:nvSpPr>
      <dsp:spPr>
        <a:xfrm>
          <a:off x="2717099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Antipas</a:t>
          </a:r>
          <a:endParaRPr lang="en-US" sz="2300" b="1" kern="1200" dirty="0"/>
        </a:p>
      </dsp:txBody>
      <dsp:txXfrm>
        <a:off x="2717099" y="1032081"/>
        <a:ext cx="1446097" cy="723048"/>
      </dsp:txXfrm>
    </dsp:sp>
    <dsp:sp modelId="{B73656A1-C973-42C2-B859-B786864B4F77}">
      <dsp:nvSpPr>
        <dsp:cNvPr id="0" name=""/>
        <dsp:cNvSpPr/>
      </dsp:nvSpPr>
      <dsp:spPr>
        <a:xfrm>
          <a:off x="4466878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Philip</a:t>
          </a:r>
          <a:endParaRPr lang="en-US" sz="2300" b="1" kern="1200" dirty="0"/>
        </a:p>
      </dsp:txBody>
      <dsp:txXfrm>
        <a:off x="4466878" y="1032081"/>
        <a:ext cx="1446097" cy="723048"/>
      </dsp:txXfrm>
    </dsp:sp>
    <dsp:sp modelId="{12CFAEBD-806A-4200-9295-A744CD2A2C6C}">
      <dsp:nvSpPr>
        <dsp:cNvPr id="0" name=""/>
        <dsp:cNvSpPr/>
      </dsp:nvSpPr>
      <dsp:spPr>
        <a:xfrm>
          <a:off x="6216656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Aristobulus</a:t>
          </a:r>
          <a:endParaRPr lang="en-US" sz="2300" b="1" kern="1200" dirty="0"/>
        </a:p>
      </dsp:txBody>
      <dsp:txXfrm>
        <a:off x="6216656" y="1032081"/>
        <a:ext cx="1446097" cy="723048"/>
      </dsp:txXfrm>
    </dsp:sp>
    <dsp:sp modelId="{A557FA1B-039C-4F1A-ACB1-19EAC139D5C4}">
      <dsp:nvSpPr>
        <dsp:cNvPr id="0" name=""/>
        <dsp:cNvSpPr/>
      </dsp:nvSpPr>
      <dsp:spPr>
        <a:xfrm>
          <a:off x="6216656" y="2058810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216656" y="2058810"/>
        <a:ext cx="1446097" cy="723048"/>
      </dsp:txXfrm>
    </dsp:sp>
    <dsp:sp modelId="{42FC482B-834D-4290-8569-597B8D82D3FE}">
      <dsp:nvSpPr>
        <dsp:cNvPr id="0" name=""/>
        <dsp:cNvSpPr/>
      </dsp:nvSpPr>
      <dsp:spPr>
        <a:xfrm>
          <a:off x="6578180" y="3085540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3085540"/>
        <a:ext cx="1446097" cy="723048"/>
      </dsp:txXfrm>
    </dsp:sp>
    <dsp:sp modelId="{F961C831-2CC1-4120-AA64-21F513166E9C}">
      <dsp:nvSpPr>
        <dsp:cNvPr id="0" name=""/>
        <dsp:cNvSpPr/>
      </dsp:nvSpPr>
      <dsp:spPr>
        <a:xfrm>
          <a:off x="6578180" y="4112269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4112269"/>
        <a:ext cx="1446097" cy="723048"/>
      </dsp:txXfrm>
    </dsp:sp>
    <dsp:sp modelId="{EC3DD51C-D5E1-4419-A048-E6039F195181}">
      <dsp:nvSpPr>
        <dsp:cNvPr id="0" name=""/>
        <dsp:cNvSpPr/>
      </dsp:nvSpPr>
      <dsp:spPr>
        <a:xfrm>
          <a:off x="6578180" y="5138999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5138999"/>
        <a:ext cx="1446097" cy="7230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22A7E-F39A-4D78-B791-32F27A347397}">
      <dsp:nvSpPr>
        <dsp:cNvPr id="0" name=""/>
        <dsp:cNvSpPr/>
      </dsp:nvSpPr>
      <dsp:spPr>
        <a:xfrm>
          <a:off x="6361266" y="2781859"/>
          <a:ext cx="216914" cy="27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663"/>
              </a:lnTo>
              <a:lnTo>
                <a:pt x="216914" y="2718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2E70E-A98D-4E07-95C1-D87B6956FA03}">
      <dsp:nvSpPr>
        <dsp:cNvPr id="0" name=""/>
        <dsp:cNvSpPr/>
      </dsp:nvSpPr>
      <dsp:spPr>
        <a:xfrm>
          <a:off x="6361266" y="2781859"/>
          <a:ext cx="216914" cy="16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934"/>
              </a:lnTo>
              <a:lnTo>
                <a:pt x="216914" y="1691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8CEF7-A6F9-4B89-88C8-B156919A5F5E}">
      <dsp:nvSpPr>
        <dsp:cNvPr id="0" name=""/>
        <dsp:cNvSpPr/>
      </dsp:nvSpPr>
      <dsp:spPr>
        <a:xfrm>
          <a:off x="6361266" y="2781859"/>
          <a:ext cx="216914" cy="66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04"/>
              </a:lnTo>
              <a:lnTo>
                <a:pt x="216914" y="665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35284-7A6C-481E-A958-B17E13C0677C}">
      <dsp:nvSpPr>
        <dsp:cNvPr id="0" name=""/>
        <dsp:cNvSpPr/>
      </dsp:nvSpPr>
      <dsp:spPr>
        <a:xfrm>
          <a:off x="6893985" y="1755130"/>
          <a:ext cx="91440" cy="30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6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AA6B-F603-480E-8873-34DC80F7219D}">
      <dsp:nvSpPr>
        <dsp:cNvPr id="0" name=""/>
        <dsp:cNvSpPr/>
      </dsp:nvSpPr>
      <dsp:spPr>
        <a:xfrm>
          <a:off x="4315037" y="728400"/>
          <a:ext cx="2624667" cy="3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40"/>
              </a:lnTo>
              <a:lnTo>
                <a:pt x="2624667" y="151840"/>
              </a:lnTo>
              <a:lnTo>
                <a:pt x="2624667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09F9-6002-4901-A4F0-E37D440A8821}">
      <dsp:nvSpPr>
        <dsp:cNvPr id="0" name=""/>
        <dsp:cNvSpPr/>
      </dsp:nvSpPr>
      <dsp:spPr>
        <a:xfrm>
          <a:off x="4315037" y="728400"/>
          <a:ext cx="874889" cy="30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40"/>
              </a:lnTo>
              <a:lnTo>
                <a:pt x="874889" y="151840"/>
              </a:lnTo>
              <a:lnTo>
                <a:pt x="874889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69EBA-A211-4035-BA7C-9476D0BA7A16}">
      <dsp:nvSpPr>
        <dsp:cNvPr id="0" name=""/>
        <dsp:cNvSpPr/>
      </dsp:nvSpPr>
      <dsp:spPr>
        <a:xfrm>
          <a:off x="3440148" y="728400"/>
          <a:ext cx="874889" cy="303680"/>
        </a:xfrm>
        <a:custGeom>
          <a:avLst/>
          <a:gdLst/>
          <a:ahLst/>
          <a:cxnLst/>
          <a:rect l="0" t="0" r="0" b="0"/>
          <a:pathLst>
            <a:path>
              <a:moveTo>
                <a:pt x="874889" y="0"/>
              </a:moveTo>
              <a:lnTo>
                <a:pt x="874889" y="151840"/>
              </a:lnTo>
              <a:lnTo>
                <a:pt x="0" y="151840"/>
              </a:lnTo>
              <a:lnTo>
                <a:pt x="0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7E4D-4794-464A-9875-058F88FF9D9E}">
      <dsp:nvSpPr>
        <dsp:cNvPr id="0" name=""/>
        <dsp:cNvSpPr/>
      </dsp:nvSpPr>
      <dsp:spPr>
        <a:xfrm>
          <a:off x="1690370" y="728400"/>
          <a:ext cx="2624667" cy="303680"/>
        </a:xfrm>
        <a:custGeom>
          <a:avLst/>
          <a:gdLst/>
          <a:ahLst/>
          <a:cxnLst/>
          <a:rect l="0" t="0" r="0" b="0"/>
          <a:pathLst>
            <a:path>
              <a:moveTo>
                <a:pt x="2624667" y="0"/>
              </a:moveTo>
              <a:lnTo>
                <a:pt x="2624667" y="151840"/>
              </a:lnTo>
              <a:lnTo>
                <a:pt x="0" y="151840"/>
              </a:lnTo>
              <a:lnTo>
                <a:pt x="0" y="30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8F56D-14F1-46A1-8969-595574C771F5}">
      <dsp:nvSpPr>
        <dsp:cNvPr id="0" name=""/>
        <dsp:cNvSpPr/>
      </dsp:nvSpPr>
      <dsp:spPr>
        <a:xfrm>
          <a:off x="3591988" y="535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Herod the Great</a:t>
          </a:r>
          <a:endParaRPr lang="en-US" sz="2800" b="1" kern="1200" dirty="0"/>
        </a:p>
      </dsp:txBody>
      <dsp:txXfrm>
        <a:off x="3591988" y="5351"/>
        <a:ext cx="1446097" cy="723048"/>
      </dsp:txXfrm>
    </dsp:sp>
    <dsp:sp modelId="{6FA6EA78-1C67-4BD0-84B6-C7F9997F91FD}">
      <dsp:nvSpPr>
        <dsp:cNvPr id="0" name=""/>
        <dsp:cNvSpPr/>
      </dsp:nvSpPr>
      <dsp:spPr>
        <a:xfrm>
          <a:off x="967321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Archelaus</a:t>
          </a:r>
          <a:endParaRPr lang="en-US" sz="2300" b="1" kern="1200" dirty="0"/>
        </a:p>
      </dsp:txBody>
      <dsp:txXfrm>
        <a:off x="967321" y="1032081"/>
        <a:ext cx="1446097" cy="723048"/>
      </dsp:txXfrm>
    </dsp:sp>
    <dsp:sp modelId="{02DAF9B7-45B7-4BB0-8E2B-8486C878DF8E}">
      <dsp:nvSpPr>
        <dsp:cNvPr id="0" name=""/>
        <dsp:cNvSpPr/>
      </dsp:nvSpPr>
      <dsp:spPr>
        <a:xfrm>
          <a:off x="2717099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Antipas</a:t>
          </a:r>
          <a:endParaRPr lang="en-US" sz="2300" b="1" kern="1200" dirty="0"/>
        </a:p>
      </dsp:txBody>
      <dsp:txXfrm>
        <a:off x="2717099" y="1032081"/>
        <a:ext cx="1446097" cy="723048"/>
      </dsp:txXfrm>
    </dsp:sp>
    <dsp:sp modelId="{B73656A1-C973-42C2-B859-B786864B4F77}">
      <dsp:nvSpPr>
        <dsp:cNvPr id="0" name=""/>
        <dsp:cNvSpPr/>
      </dsp:nvSpPr>
      <dsp:spPr>
        <a:xfrm>
          <a:off x="4466878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Philip</a:t>
          </a:r>
          <a:endParaRPr lang="en-US" sz="2300" b="1" kern="1200" dirty="0"/>
        </a:p>
      </dsp:txBody>
      <dsp:txXfrm>
        <a:off x="4466878" y="1032081"/>
        <a:ext cx="1446097" cy="723048"/>
      </dsp:txXfrm>
    </dsp:sp>
    <dsp:sp modelId="{12CFAEBD-806A-4200-9295-A744CD2A2C6C}">
      <dsp:nvSpPr>
        <dsp:cNvPr id="0" name=""/>
        <dsp:cNvSpPr/>
      </dsp:nvSpPr>
      <dsp:spPr>
        <a:xfrm>
          <a:off x="6216656" y="1032081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Aristobulus</a:t>
          </a:r>
          <a:endParaRPr lang="en-US" sz="2300" b="1" kern="1200" dirty="0"/>
        </a:p>
      </dsp:txBody>
      <dsp:txXfrm>
        <a:off x="6216656" y="1032081"/>
        <a:ext cx="1446097" cy="723048"/>
      </dsp:txXfrm>
    </dsp:sp>
    <dsp:sp modelId="{A557FA1B-039C-4F1A-ACB1-19EAC139D5C4}">
      <dsp:nvSpPr>
        <dsp:cNvPr id="0" name=""/>
        <dsp:cNvSpPr/>
      </dsp:nvSpPr>
      <dsp:spPr>
        <a:xfrm>
          <a:off x="6216656" y="2058810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Agrippa I</a:t>
          </a:r>
          <a:endParaRPr lang="en-US" sz="2300" b="1" kern="1200" dirty="0"/>
        </a:p>
      </dsp:txBody>
      <dsp:txXfrm>
        <a:off x="6216656" y="2058810"/>
        <a:ext cx="1446097" cy="723048"/>
      </dsp:txXfrm>
    </dsp:sp>
    <dsp:sp modelId="{42FC482B-834D-4290-8569-597B8D82D3FE}">
      <dsp:nvSpPr>
        <dsp:cNvPr id="0" name=""/>
        <dsp:cNvSpPr/>
      </dsp:nvSpPr>
      <dsp:spPr>
        <a:xfrm>
          <a:off x="6578180" y="3085540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3085540"/>
        <a:ext cx="1446097" cy="723048"/>
      </dsp:txXfrm>
    </dsp:sp>
    <dsp:sp modelId="{F961C831-2CC1-4120-AA64-21F513166E9C}">
      <dsp:nvSpPr>
        <dsp:cNvPr id="0" name=""/>
        <dsp:cNvSpPr/>
      </dsp:nvSpPr>
      <dsp:spPr>
        <a:xfrm>
          <a:off x="6578180" y="4112269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4112269"/>
        <a:ext cx="1446097" cy="723048"/>
      </dsp:txXfrm>
    </dsp:sp>
    <dsp:sp modelId="{EC3DD51C-D5E1-4419-A048-E6039F195181}">
      <dsp:nvSpPr>
        <dsp:cNvPr id="0" name=""/>
        <dsp:cNvSpPr/>
      </dsp:nvSpPr>
      <dsp:spPr>
        <a:xfrm>
          <a:off x="6578180" y="5138999"/>
          <a:ext cx="1446097" cy="723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578180" y="5138999"/>
        <a:ext cx="1446097" cy="7230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7E0E-2554-4859-928E-B0D1CEF3FF9E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3133-C62E-4E52-AED8-D453EF1F2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6019800" cy="563562"/>
          </a:xfrm>
        </p:spPr>
        <p:txBody>
          <a:bodyPr/>
          <a:lstStyle>
            <a:lvl1pPr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0000C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Background white.jpg"/>
          <p:cNvPicPr>
            <a:picLocks noChangeAspect="1"/>
          </p:cNvPicPr>
          <p:nvPr userDrawn="1"/>
        </p:nvPicPr>
        <p:blipFill>
          <a:blip r:embed="rId2" cstate="print"/>
          <a:srcRect b="84441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019800" cy="563562"/>
          </a:xfrm>
        </p:spPr>
        <p:txBody>
          <a:bodyPr/>
          <a:lstStyle>
            <a:lvl1pPr algn="l"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029200" cy="5486400"/>
          </a:xfrm>
        </p:spPr>
        <p:txBody>
          <a:bodyPr>
            <a:normAutofit/>
          </a:bodyPr>
          <a:lstStyle>
            <a:lvl1pPr marL="230188" indent="-230188"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27063" indent="-2809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71550" indent="-2301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16CB-D61E-4CED-8757-7F050CDE5343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715000"/>
            <a:ext cx="6781800" cy="99060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solidFill>
              <a:srgbClr val="A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3175">
                  <a:solidFill>
                    <a:srgbClr val="A60000"/>
                  </a:solidFill>
                </a:ln>
                <a:solidFill>
                  <a:srgbClr val="A60000"/>
                </a:solidFill>
                <a:latin typeface="ParkAvenue BT" pitchFamily="66" charset="0"/>
              </a:rPr>
              <a:t>Lesson 9:</a:t>
            </a:r>
          </a:p>
          <a:p>
            <a:r>
              <a:rPr lang="en-US" sz="2800" dirty="0" smtClean="0">
                <a:ln>
                  <a:solidFill>
                    <a:srgbClr val="A6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rPr>
              <a:t>The Government of Palestine (cont.)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6172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From Wayne Jackson’s book</a:t>
            </a:r>
            <a:endParaRPr lang="en-US" sz="2000" i="1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762000" y="9906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95400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Slaughtered infants</a:t>
            </a:r>
            <a:endParaRPr lang="en-US" sz="2400" b="1" dirty="0"/>
          </a:p>
        </p:txBody>
      </p:sp>
      <p:sp>
        <p:nvSpPr>
          <p:cNvPr id="7" name="Left Brace 6"/>
          <p:cNvSpPr/>
          <p:nvPr/>
        </p:nvSpPr>
        <p:spPr>
          <a:xfrm>
            <a:off x="4343400" y="1295400"/>
            <a:ext cx="228600" cy="4572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228600" y="2819400"/>
            <a:ext cx="1447800" cy="1505129"/>
            <a:chOff x="228600" y="2819400"/>
            <a:chExt cx="1447800" cy="1505129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124200"/>
              <a:ext cx="1447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Joseph &amp; Mary feared</a:t>
              </a:r>
              <a:endParaRPr lang="en-US" sz="2400" b="1" dirty="0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1981200" y="2819400"/>
            <a:ext cx="1447800" cy="1874460"/>
            <a:chOff x="228600" y="2819400"/>
            <a:chExt cx="1447800" cy="187446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124200"/>
              <a:ext cx="144780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350" b="1" dirty="0" smtClean="0"/>
                <a:t>Beheaded John &amp;</a:t>
              </a:r>
            </a:p>
            <a:p>
              <a:r>
                <a:rPr lang="en-US" sz="2350" b="1" dirty="0" smtClean="0"/>
                <a:t>tried Jesus</a:t>
              </a:r>
              <a:endParaRPr lang="en-US" sz="2350" b="1" dirty="0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3733800" y="2819400"/>
            <a:ext cx="1447800" cy="1505129"/>
            <a:chOff x="228600" y="2819400"/>
            <a:chExt cx="1447800" cy="1505129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3124200"/>
              <a:ext cx="1447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Luke 3:1</a:t>
              </a:r>
            </a:p>
            <a:p>
              <a:r>
                <a:rPr lang="en-US" sz="2400" b="1" dirty="0" smtClean="0"/>
                <a:t>North of Galilee</a:t>
              </a:r>
              <a:endParaRPr lang="en-US" sz="2400" b="1" dirty="0"/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Agrippa I (37-44 A.D.)</a:t>
            </a:r>
            <a:endParaRPr lang="en-US" sz="4400" dirty="0" smtClean="0"/>
          </a:p>
          <a:p>
            <a:pPr lvl="1"/>
            <a:r>
              <a:rPr lang="en-US" dirty="0" smtClean="0"/>
              <a:t>Grandson of Herod the Great (and son of </a:t>
            </a:r>
            <a:r>
              <a:rPr lang="en-US" dirty="0" err="1" smtClean="0"/>
              <a:t>Aristobulus</a:t>
            </a:r>
            <a:r>
              <a:rPr lang="en-US" dirty="0" smtClean="0"/>
              <a:t>)</a:t>
            </a:r>
            <a:endParaRPr lang="en-US" sz="4000" dirty="0" smtClean="0"/>
          </a:p>
          <a:p>
            <a:pPr lvl="1"/>
            <a:r>
              <a:rPr lang="en-US" dirty="0" smtClean="0"/>
              <a:t>In 37 A.D., he received territories previously held by his uncle, Philip the tetrarch (cf. Luke 3:1)</a:t>
            </a:r>
            <a:endParaRPr lang="en-US" sz="4000" dirty="0" smtClean="0"/>
          </a:p>
          <a:p>
            <a:pPr lvl="2"/>
            <a:r>
              <a:rPr lang="en-US" dirty="0" smtClean="0"/>
              <a:t>In 39 A.D., he acquired Galilee &amp; </a:t>
            </a:r>
            <a:r>
              <a:rPr lang="en-US" dirty="0" err="1" smtClean="0"/>
              <a:t>Perea</a:t>
            </a:r>
            <a:r>
              <a:rPr lang="en-US" dirty="0" smtClean="0"/>
              <a:t> from his uncle, Antipas</a:t>
            </a:r>
            <a:endParaRPr lang="en-US" sz="3600" dirty="0" smtClean="0"/>
          </a:p>
          <a:p>
            <a:pPr lvl="2"/>
            <a:r>
              <a:rPr lang="en-US" dirty="0" smtClean="0"/>
              <a:t>In 41 A.D., he became king of Judea, Samaria and </a:t>
            </a:r>
            <a:r>
              <a:rPr lang="en-US" dirty="0" err="1" smtClean="0"/>
              <a:t>Idumea</a:t>
            </a:r>
            <a:r>
              <a:rPr lang="en-US" dirty="0" smtClean="0"/>
              <a:t> from his uncle </a:t>
            </a:r>
            <a:r>
              <a:rPr lang="en-US" dirty="0" err="1" smtClean="0"/>
              <a:t>Archelaus</a:t>
            </a:r>
            <a:endParaRPr lang="en-US" sz="3600" dirty="0" smtClean="0"/>
          </a:p>
          <a:p>
            <a:pPr lvl="1"/>
            <a:r>
              <a:rPr lang="en-US" dirty="0" smtClean="0"/>
              <a:t>Lived in Jerusalem until his agonizing death in 44 A.D.</a:t>
            </a:r>
          </a:p>
          <a:p>
            <a:pPr lvl="2"/>
            <a:r>
              <a:rPr lang="en-US" dirty="0" smtClean="0"/>
              <a:t>Which was an act of God (cf. Acts 12:21-23)</a:t>
            </a:r>
            <a:endParaRPr lang="en-US" sz="3600" dirty="0" smtClean="0"/>
          </a:p>
          <a:p>
            <a:pPr lvl="1"/>
            <a:r>
              <a:rPr lang="en-US" dirty="0" smtClean="0"/>
              <a:t>Persecuted Christians</a:t>
            </a:r>
            <a:endParaRPr lang="en-US" sz="4000" dirty="0" smtClean="0"/>
          </a:p>
          <a:p>
            <a:pPr lvl="2"/>
            <a:r>
              <a:rPr lang="en-US" dirty="0" smtClean="0"/>
              <a:t>Killed James, the brother of John, with the sword (Acts 12:1-2)</a:t>
            </a:r>
            <a:endParaRPr lang="en-US" sz="3600" dirty="0" smtClean="0"/>
          </a:p>
          <a:p>
            <a:pPr lvl="2"/>
            <a:r>
              <a:rPr lang="en-US" dirty="0" smtClean="0"/>
              <a:t>Cast Peter into prison (Acts 12:3-19)</a:t>
            </a:r>
            <a:endParaRPr lang="en-US" sz="3600" dirty="0" smtClean="0"/>
          </a:p>
          <a:p>
            <a:pPr lvl="1"/>
            <a:r>
              <a:rPr lang="en-US" dirty="0" smtClean="0"/>
              <a:t>Three of his children are mentioned in the NT</a:t>
            </a:r>
            <a:endParaRPr lang="en-US" sz="4000" dirty="0" smtClean="0"/>
          </a:p>
          <a:p>
            <a:pPr lvl="2"/>
            <a:r>
              <a:rPr lang="en-US" dirty="0" smtClean="0"/>
              <a:t>Agrippa II and Bernice (Acts 25:23)</a:t>
            </a:r>
            <a:endParaRPr lang="en-US" sz="3600" dirty="0" smtClean="0"/>
          </a:p>
          <a:p>
            <a:pPr lvl="2"/>
            <a:r>
              <a:rPr lang="en-US" dirty="0" smtClean="0"/>
              <a:t>Drusilla, who married Felix (Acts 24:24)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762000" y="9906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95400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Slaughtered infants</a:t>
            </a:r>
            <a:endParaRPr lang="en-US" sz="2400" b="1" dirty="0"/>
          </a:p>
        </p:txBody>
      </p:sp>
      <p:sp>
        <p:nvSpPr>
          <p:cNvPr id="7" name="Left Brace 6"/>
          <p:cNvSpPr/>
          <p:nvPr/>
        </p:nvSpPr>
        <p:spPr>
          <a:xfrm>
            <a:off x="4343400" y="1295400"/>
            <a:ext cx="228600" cy="4572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228600" y="2819400"/>
            <a:ext cx="1447800" cy="1505129"/>
            <a:chOff x="228600" y="2819400"/>
            <a:chExt cx="1447800" cy="1505129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124200"/>
              <a:ext cx="1447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Joseph &amp; Mary feared</a:t>
              </a:r>
              <a:endParaRPr lang="en-US" sz="2400" b="1" dirty="0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1981200" y="2819400"/>
            <a:ext cx="1447800" cy="1874460"/>
            <a:chOff x="228600" y="2819400"/>
            <a:chExt cx="1447800" cy="187446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124200"/>
              <a:ext cx="144780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350" b="1" dirty="0" smtClean="0"/>
                <a:t>Beheaded John &amp;</a:t>
              </a:r>
            </a:p>
            <a:p>
              <a:r>
                <a:rPr lang="en-US" sz="2350" b="1" dirty="0" smtClean="0"/>
                <a:t>tried Jesus</a:t>
              </a:r>
              <a:endParaRPr lang="en-US" sz="2350" b="1" dirty="0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3733800" y="2819400"/>
            <a:ext cx="1447800" cy="1505129"/>
            <a:chOff x="228600" y="2819400"/>
            <a:chExt cx="1447800" cy="1505129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3124200"/>
              <a:ext cx="1447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Luke 3:1</a:t>
              </a:r>
            </a:p>
            <a:p>
              <a:r>
                <a:rPr lang="en-US" sz="2400" b="1" dirty="0" smtClean="0"/>
                <a:t>North of Galilee</a:t>
              </a:r>
              <a:endParaRPr lang="en-US" sz="2400" b="1" dirty="0"/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62800" y="3048000"/>
            <a:ext cx="1981200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Killed James</a:t>
            </a:r>
          </a:p>
          <a:p>
            <a:r>
              <a:rPr lang="en-US" sz="2200" b="1" dirty="0" smtClean="0"/>
              <a:t>Worms ate him</a:t>
            </a:r>
            <a:endParaRPr lang="en-US" sz="2200" b="1" dirty="0"/>
          </a:p>
        </p:txBody>
      </p:sp>
      <p:sp>
        <p:nvSpPr>
          <p:cNvPr id="18" name="Left Brace 17"/>
          <p:cNvSpPr/>
          <p:nvPr/>
        </p:nvSpPr>
        <p:spPr>
          <a:xfrm>
            <a:off x="6934200" y="3048000"/>
            <a:ext cx="228600" cy="7620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Agrippa II (48-70 A.D.)</a:t>
            </a:r>
            <a:endParaRPr lang="en-US" sz="4400" dirty="0" smtClean="0"/>
          </a:p>
          <a:p>
            <a:pPr lvl="1"/>
            <a:r>
              <a:rPr lang="en-US" dirty="0" smtClean="0"/>
              <a:t>Only 17 years old when his father died, so authorities in Rome felt it best that he not succeed his father</a:t>
            </a:r>
            <a:endParaRPr lang="en-US" sz="4000" dirty="0" smtClean="0"/>
          </a:p>
          <a:p>
            <a:pPr lvl="2"/>
            <a:r>
              <a:rPr lang="en-US" dirty="0" smtClean="0"/>
              <a:t>Eventually, he was given a small realm, Chalcis, in the Anti-Lebanon mountains</a:t>
            </a:r>
            <a:endParaRPr lang="en-US" sz="3600" dirty="0" smtClean="0"/>
          </a:p>
          <a:p>
            <a:pPr lvl="2"/>
            <a:r>
              <a:rPr lang="en-US" dirty="0" smtClean="0"/>
              <a:t>Later was added the </a:t>
            </a:r>
            <a:r>
              <a:rPr lang="en-US" dirty="0" err="1" smtClean="0"/>
              <a:t>tetrachy</a:t>
            </a:r>
            <a:r>
              <a:rPr lang="en-US" dirty="0" smtClean="0"/>
              <a:t> of Philip and certain Galilean and </a:t>
            </a:r>
            <a:r>
              <a:rPr lang="en-US" dirty="0" err="1" smtClean="0"/>
              <a:t>Perean</a:t>
            </a:r>
            <a:r>
              <a:rPr lang="en-US" dirty="0" smtClean="0"/>
              <a:t> cities</a:t>
            </a:r>
            <a:endParaRPr lang="en-US" sz="3600" dirty="0" smtClean="0"/>
          </a:p>
          <a:p>
            <a:pPr lvl="1"/>
            <a:r>
              <a:rPr lang="en-US" dirty="0" smtClean="0"/>
              <a:t>Agrippa II is the one who said to Paul, “almost you persuade me to become a Christian” (Acts 26:28)</a:t>
            </a:r>
            <a:endParaRPr lang="en-US" sz="4000" dirty="0" smtClean="0"/>
          </a:p>
          <a:p>
            <a:pPr lvl="1"/>
            <a:r>
              <a:rPr lang="en-US" dirty="0" smtClean="0"/>
              <a:t>After the death of Agrippa I, most of Palestine returned to the rule of procurators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762000" y="9906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95400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Slaughtered infants</a:t>
            </a:r>
            <a:endParaRPr lang="en-US" sz="2400" b="1" dirty="0"/>
          </a:p>
        </p:txBody>
      </p:sp>
      <p:sp>
        <p:nvSpPr>
          <p:cNvPr id="7" name="Left Brace 6"/>
          <p:cNvSpPr/>
          <p:nvPr/>
        </p:nvSpPr>
        <p:spPr>
          <a:xfrm>
            <a:off x="4343400" y="1295400"/>
            <a:ext cx="228600" cy="4572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228600" y="2819400"/>
            <a:ext cx="1447800" cy="1505129"/>
            <a:chOff x="228600" y="2819400"/>
            <a:chExt cx="1447800" cy="1505129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124200"/>
              <a:ext cx="1447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Joseph &amp; Mary feared</a:t>
              </a:r>
              <a:endParaRPr lang="en-US" sz="2400" b="1" dirty="0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1981200" y="2819400"/>
            <a:ext cx="1447800" cy="1874460"/>
            <a:chOff x="228600" y="2819400"/>
            <a:chExt cx="1447800" cy="187446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124200"/>
              <a:ext cx="144780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350" b="1" dirty="0" smtClean="0"/>
                <a:t>Beheaded John &amp;</a:t>
              </a:r>
            </a:p>
            <a:p>
              <a:r>
                <a:rPr lang="en-US" sz="2350" b="1" dirty="0" smtClean="0"/>
                <a:t>tried Jesus</a:t>
              </a:r>
              <a:endParaRPr lang="en-US" sz="2350" b="1" dirty="0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3733800" y="2819400"/>
            <a:ext cx="1447800" cy="1505129"/>
            <a:chOff x="228600" y="2819400"/>
            <a:chExt cx="1447800" cy="1505129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3124200"/>
              <a:ext cx="1447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Luke 3:1</a:t>
              </a:r>
            </a:p>
            <a:p>
              <a:r>
                <a:rPr lang="en-US" sz="2400" b="1" dirty="0" smtClean="0"/>
                <a:t>North of Galilee</a:t>
              </a:r>
              <a:endParaRPr lang="en-US" sz="2400" b="1" dirty="0"/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62800" y="3048000"/>
            <a:ext cx="1981200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Killed James</a:t>
            </a:r>
          </a:p>
          <a:p>
            <a:r>
              <a:rPr lang="en-US" sz="2200" b="1" dirty="0" smtClean="0"/>
              <a:t>Worms ate him</a:t>
            </a:r>
            <a:endParaRPr lang="en-US" sz="2200" b="1" dirty="0"/>
          </a:p>
        </p:txBody>
      </p:sp>
      <p:sp>
        <p:nvSpPr>
          <p:cNvPr id="18" name="Left Brace 17"/>
          <p:cNvSpPr/>
          <p:nvPr/>
        </p:nvSpPr>
        <p:spPr>
          <a:xfrm>
            <a:off x="6934200" y="3048000"/>
            <a:ext cx="228600" cy="7620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43800" y="4114800"/>
            <a:ext cx="1600200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“almost persuaded”</a:t>
            </a:r>
            <a:endParaRPr lang="en-US" sz="2200" b="1" dirty="0"/>
          </a:p>
        </p:txBody>
      </p:sp>
      <p:sp>
        <p:nvSpPr>
          <p:cNvPr id="20" name="Left Brace 19"/>
          <p:cNvSpPr/>
          <p:nvPr/>
        </p:nvSpPr>
        <p:spPr>
          <a:xfrm>
            <a:off x="7315200" y="4114800"/>
            <a:ext cx="228600" cy="7620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43800" y="5105400"/>
            <a:ext cx="1600200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“lived” with her brother</a:t>
            </a:r>
            <a:endParaRPr lang="en-US" sz="2200" b="1" dirty="0"/>
          </a:p>
        </p:txBody>
      </p:sp>
      <p:sp>
        <p:nvSpPr>
          <p:cNvPr id="22" name="Left Brace 21"/>
          <p:cNvSpPr/>
          <p:nvPr/>
        </p:nvSpPr>
        <p:spPr>
          <a:xfrm>
            <a:off x="7315200" y="5105400"/>
            <a:ext cx="228600" cy="7620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43800" y="6088559"/>
            <a:ext cx="1600200" cy="7386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Felix’s wife, </a:t>
            </a:r>
            <a:r>
              <a:rPr lang="en-US" sz="2000" b="1" dirty="0" smtClean="0"/>
              <a:t>“convenient”</a:t>
            </a:r>
            <a:endParaRPr lang="en-US" sz="2000" b="1" dirty="0"/>
          </a:p>
        </p:txBody>
      </p:sp>
      <p:sp>
        <p:nvSpPr>
          <p:cNvPr id="26" name="Left Brace 25"/>
          <p:cNvSpPr/>
          <p:nvPr/>
        </p:nvSpPr>
        <p:spPr>
          <a:xfrm>
            <a:off x="7315200" y="6088559"/>
            <a:ext cx="228600" cy="7620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Procurators</a:t>
            </a:r>
            <a:endParaRPr lang="en-US" sz="4400" dirty="0" smtClean="0"/>
          </a:p>
          <a:p>
            <a:pPr lvl="1"/>
            <a:r>
              <a:rPr lang="en-US" dirty="0" smtClean="0"/>
              <a:t>After the death of </a:t>
            </a:r>
            <a:r>
              <a:rPr lang="en-US" dirty="0" err="1" smtClean="0"/>
              <a:t>Archelaus</a:t>
            </a:r>
            <a:r>
              <a:rPr lang="en-US" dirty="0" smtClean="0"/>
              <a:t> in 6 A.D., Judea was governed by procurators appointed directly by Rome</a:t>
            </a:r>
            <a:endParaRPr lang="en-US" sz="4000" dirty="0" smtClean="0"/>
          </a:p>
          <a:p>
            <a:pPr lvl="1"/>
            <a:r>
              <a:rPr lang="en-US" dirty="0" smtClean="0"/>
              <a:t>Continued until the late 30s-early 40s A.D.</a:t>
            </a:r>
            <a:endParaRPr lang="en-US" sz="4000" dirty="0" smtClean="0"/>
          </a:p>
          <a:p>
            <a:pPr lvl="1"/>
            <a:r>
              <a:rPr lang="en-US" dirty="0" smtClean="0"/>
              <a:t>Headquarters in Caesarea</a:t>
            </a:r>
          </a:p>
          <a:p>
            <a:pPr lvl="1"/>
            <a:r>
              <a:rPr lang="en-US" dirty="0" smtClean="0"/>
              <a:t>Procurator had three principal responsibilities:</a:t>
            </a:r>
            <a:endParaRPr lang="en-US" sz="4000" dirty="0" smtClean="0"/>
          </a:p>
          <a:p>
            <a:pPr lvl="2"/>
            <a:r>
              <a:rPr lang="en-US" dirty="0" smtClean="0"/>
              <a:t>Financial – Collect taxes for Rome</a:t>
            </a:r>
            <a:endParaRPr lang="en-US" sz="3600" dirty="0" smtClean="0"/>
          </a:p>
          <a:p>
            <a:pPr lvl="2"/>
            <a:r>
              <a:rPr lang="en-US" dirty="0" smtClean="0"/>
              <a:t>Military –  Command the military forces of the province, in order to keep peace (handle the “little things”)</a:t>
            </a:r>
            <a:endParaRPr lang="en-US" sz="3200" dirty="0" smtClean="0"/>
          </a:p>
          <a:p>
            <a:pPr lvl="2"/>
            <a:r>
              <a:rPr lang="en-US" dirty="0" smtClean="0"/>
              <a:t>Judicial – Act as judge in important judicial cases</a:t>
            </a:r>
            <a:endParaRPr lang="en-US" sz="3600" dirty="0" smtClean="0"/>
          </a:p>
          <a:p>
            <a:pPr lvl="3"/>
            <a:r>
              <a:rPr lang="en-US" dirty="0" smtClean="0"/>
              <a:t>These judicial cases were almost entirely matters that involved possible capital punishment</a:t>
            </a:r>
            <a:endParaRPr lang="en-US" sz="3200" dirty="0" smtClean="0"/>
          </a:p>
          <a:p>
            <a:pPr lvl="3"/>
            <a:r>
              <a:rPr lang="en-US" dirty="0" smtClean="0"/>
              <a:t>Minor cases were left to the jurisdiction of local courts (ex. The Sanhedrin)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Pontius Pilate</a:t>
            </a:r>
            <a:endParaRPr lang="en-US" sz="4400" dirty="0" smtClean="0"/>
          </a:p>
          <a:p>
            <a:pPr lvl="1"/>
            <a:r>
              <a:rPr lang="en-US" dirty="0" smtClean="0"/>
              <a:t>The procurator that mainly concerns the NT is Pilate, who, appointed by </a:t>
            </a:r>
            <a:r>
              <a:rPr lang="en-US" dirty="0" err="1" smtClean="0"/>
              <a:t>Tiberias</a:t>
            </a:r>
            <a:r>
              <a:rPr lang="en-US" dirty="0" smtClean="0"/>
              <a:t>, served as governor of Judea, Samaria and </a:t>
            </a:r>
            <a:r>
              <a:rPr lang="en-US" dirty="0" err="1" smtClean="0"/>
              <a:t>Idumea</a:t>
            </a:r>
            <a:r>
              <a:rPr lang="en-US" dirty="0" smtClean="0"/>
              <a:t> for 10 years (c. 26-36 A.D.)</a:t>
            </a:r>
            <a:endParaRPr lang="en-US" sz="4000" dirty="0" smtClean="0"/>
          </a:p>
          <a:p>
            <a:pPr lvl="1"/>
            <a:r>
              <a:rPr lang="en-US" dirty="0" smtClean="0"/>
              <a:t>Pilate was continually offending the Jews</a:t>
            </a:r>
            <a:endParaRPr lang="en-US" sz="4000" dirty="0" smtClean="0"/>
          </a:p>
          <a:p>
            <a:pPr lvl="2"/>
            <a:r>
              <a:rPr lang="en-US" dirty="0" smtClean="0"/>
              <a:t>He brought imperial ensigns into Jerusalem</a:t>
            </a:r>
            <a:endParaRPr lang="en-US" sz="3600" dirty="0" smtClean="0"/>
          </a:p>
          <a:p>
            <a:pPr lvl="2"/>
            <a:r>
              <a:rPr lang="en-US" dirty="0" smtClean="0"/>
              <a:t>He took sacred money from the Temple to finance an aqueduct for a water supply into Jerusalem</a:t>
            </a:r>
            <a:endParaRPr lang="en-US" sz="3600" dirty="0" smtClean="0"/>
          </a:p>
          <a:p>
            <a:pPr lvl="1"/>
            <a:r>
              <a:rPr lang="en-US" dirty="0" smtClean="0"/>
              <a:t>Though he lived in Caesarea, he came to Jerusalem during festive seasons—no doubt to keep the Jews under control (cf. Luke 13:1)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Pontius Pilate</a:t>
            </a:r>
            <a:endParaRPr lang="en-US" sz="4400" dirty="0" smtClean="0"/>
          </a:p>
          <a:p>
            <a:pPr lvl="1"/>
            <a:r>
              <a:rPr lang="en-US" dirty="0" smtClean="0"/>
              <a:t>Most remembered for his cowardly conduct during the trial of Jesus</a:t>
            </a:r>
            <a:endParaRPr lang="en-US" sz="4000" dirty="0" smtClean="0"/>
          </a:p>
          <a:p>
            <a:pPr lvl="2"/>
            <a:r>
              <a:rPr lang="en-US" dirty="0" smtClean="0"/>
              <a:t>The illegally-convened night council determined that Christ must be put to death</a:t>
            </a:r>
            <a:endParaRPr lang="en-US" sz="3600" dirty="0" smtClean="0"/>
          </a:p>
          <a:p>
            <a:pPr lvl="2"/>
            <a:r>
              <a:rPr lang="en-US" dirty="0" smtClean="0"/>
              <a:t>In order to gain Roman approval, the Jews bound the Lord and sent Him to Pilate (Matt. 27:1-2)</a:t>
            </a:r>
            <a:endParaRPr lang="en-US" sz="3600" dirty="0" smtClean="0"/>
          </a:p>
          <a:p>
            <a:pPr lvl="2"/>
            <a:r>
              <a:rPr lang="en-US" dirty="0" smtClean="0"/>
              <a:t>The governor could find no fault with Christ </a:t>
            </a:r>
            <a:endParaRPr lang="en-US" sz="3600" dirty="0" smtClean="0"/>
          </a:p>
          <a:p>
            <a:pPr lvl="3"/>
            <a:r>
              <a:rPr lang="en-US" dirty="0" smtClean="0"/>
              <a:t>He thrice declared Him innocent (cf. John 18:38; 19:4, 6)</a:t>
            </a:r>
            <a:endParaRPr lang="en-US" sz="3200" dirty="0" smtClean="0"/>
          </a:p>
          <a:p>
            <a:pPr lvl="3"/>
            <a:r>
              <a:rPr lang="en-US" dirty="0" smtClean="0"/>
              <a:t>He ignored the advice of his wife (Matt. 27:19)</a:t>
            </a:r>
            <a:endParaRPr lang="en-US" sz="3200" dirty="0" smtClean="0"/>
          </a:p>
          <a:p>
            <a:pPr lvl="2"/>
            <a:r>
              <a:rPr lang="en-US" dirty="0" smtClean="0"/>
              <a:t>Fearfully delivered Jesus to be crucified (cf. John 19:8, 12)</a:t>
            </a:r>
            <a:endParaRPr lang="en-US" sz="3600" dirty="0" smtClean="0"/>
          </a:p>
          <a:p>
            <a:pPr lvl="1"/>
            <a:r>
              <a:rPr lang="en-US" dirty="0" smtClean="0"/>
              <a:t>Because of his on-going political blunders, Pilate was summoned to Rome in 36 or 37 A.D.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Felix</a:t>
            </a:r>
            <a:endParaRPr lang="en-US" sz="4400" dirty="0" smtClean="0"/>
          </a:p>
          <a:p>
            <a:pPr lvl="1"/>
            <a:r>
              <a:rPr lang="en-US" dirty="0" smtClean="0"/>
              <a:t>Felix was a former slave of the household of Claudius</a:t>
            </a:r>
            <a:endParaRPr lang="en-US" sz="4000" dirty="0" smtClean="0"/>
          </a:p>
          <a:p>
            <a:pPr lvl="1"/>
            <a:r>
              <a:rPr lang="en-US" dirty="0" smtClean="0"/>
              <a:t>He was appointed procurator of Judea in 52 A.D.</a:t>
            </a:r>
            <a:endParaRPr lang="en-US" sz="4000" dirty="0" smtClean="0"/>
          </a:p>
          <a:p>
            <a:pPr lvl="1"/>
            <a:r>
              <a:rPr lang="en-US" dirty="0" smtClean="0"/>
              <a:t>One of his marriages was to Drusilla, daughter of Agrippa I, who had forsaken her husband to be his third wife</a:t>
            </a:r>
            <a:endParaRPr lang="en-US" sz="4000" dirty="0" smtClean="0"/>
          </a:p>
          <a:p>
            <a:pPr lvl="1"/>
            <a:r>
              <a:rPr lang="en-US" dirty="0" smtClean="0"/>
              <a:t>After the riot in Jerusalem in Acts 21:27ff, Paul was taken under guard to Caesarea where he made a defense before Felix (Acts 24:10ff)</a:t>
            </a:r>
            <a:endParaRPr lang="en-US" sz="4000" dirty="0" smtClean="0"/>
          </a:p>
          <a:p>
            <a:pPr lvl="2"/>
            <a:r>
              <a:rPr lang="en-US" dirty="0" smtClean="0"/>
              <a:t>Some days later, Paul reasoned of righteousness, self-control and the coming judgment before Felix and Drusilla (Acts 24:24ff)</a:t>
            </a:r>
            <a:endParaRPr lang="en-US" sz="3600" dirty="0" smtClean="0"/>
          </a:p>
          <a:p>
            <a:pPr lvl="2"/>
            <a:r>
              <a:rPr lang="en-US" dirty="0" smtClean="0"/>
              <a:t>Though Felix treated Paul kindly (cf. Acts 24:23), he nonetheless kept him imprisoned, hoping that the apostle would eventually bribe his way to freedom (Acts 24:26)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Festus</a:t>
            </a:r>
            <a:endParaRPr lang="en-US" sz="4400" dirty="0" smtClean="0"/>
          </a:p>
          <a:p>
            <a:pPr lvl="1"/>
            <a:r>
              <a:rPr lang="en-US" dirty="0" smtClean="0"/>
              <a:t>Appointed by Nero to succeed Felix in 60 A.D.</a:t>
            </a:r>
            <a:endParaRPr lang="en-US" sz="4000" dirty="0" smtClean="0"/>
          </a:p>
          <a:p>
            <a:pPr lvl="1"/>
            <a:r>
              <a:rPr lang="en-US" dirty="0" smtClean="0"/>
              <a:t>Attempting to dispose of Paul’s case, Festus asked the apostle if he would be willing to return to Jerusalem to face his accusers</a:t>
            </a:r>
            <a:endParaRPr lang="en-US" sz="4000" dirty="0" smtClean="0"/>
          </a:p>
          <a:p>
            <a:pPr lvl="2"/>
            <a:r>
              <a:rPr lang="en-US" dirty="0" smtClean="0"/>
              <a:t>Paul, making use of the privileges of his Roman citizenship, declined, appealing his case to Caesar’s “supreme court” (Acts 25:6-12)</a:t>
            </a:r>
            <a:endParaRPr lang="en-US" sz="3600" dirty="0" smtClean="0"/>
          </a:p>
          <a:p>
            <a:pPr lvl="2"/>
            <a:r>
              <a:rPr lang="en-US" dirty="0" smtClean="0"/>
              <a:t>It was during this time that Agrippa II and his sister Bernice (with whom he was living in a reputedly scandalous relationship) arrived at Caesarea</a:t>
            </a:r>
            <a:endParaRPr lang="en-US" sz="3600" dirty="0" smtClean="0"/>
          </a:p>
          <a:p>
            <a:pPr lvl="3"/>
            <a:r>
              <a:rPr lang="en-US" dirty="0" smtClean="0"/>
              <a:t>Paul’s brilliant defense is recorded in Acts 26</a:t>
            </a:r>
            <a:endParaRPr lang="en-US" sz="3200" dirty="0" smtClean="0"/>
          </a:p>
          <a:p>
            <a:pPr lvl="3"/>
            <a:r>
              <a:rPr lang="en-US" dirty="0" smtClean="0"/>
              <a:t>His case was so impressive that Agrippa conceded that had not Paul already appealed to Caesar, he might well have been set free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Roman Caesars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Augustus (31 B.C. – 14 A.D.)</a:t>
            </a:r>
          </a:p>
          <a:p>
            <a:r>
              <a:rPr lang="en-US" dirty="0" smtClean="0"/>
              <a:t>Tiberius (14-37 A.D.)</a:t>
            </a:r>
          </a:p>
          <a:p>
            <a:r>
              <a:rPr lang="en-US" dirty="0" smtClean="0"/>
              <a:t>Caligula (37-41 A.D.)</a:t>
            </a:r>
          </a:p>
          <a:p>
            <a:r>
              <a:rPr lang="en-US" dirty="0" smtClean="0"/>
              <a:t>Claudius (41-54 A.D.)</a:t>
            </a:r>
          </a:p>
          <a:p>
            <a:r>
              <a:rPr lang="en-US" dirty="0" smtClean="0"/>
              <a:t>Nero (54-68 A.D.)</a:t>
            </a:r>
          </a:p>
          <a:p>
            <a:r>
              <a:rPr lang="en-US" dirty="0" smtClean="0"/>
              <a:t>Galba, </a:t>
            </a:r>
            <a:r>
              <a:rPr lang="en-US" dirty="0" err="1" smtClean="0"/>
              <a:t>Otho</a:t>
            </a:r>
            <a:r>
              <a:rPr lang="en-US" dirty="0" smtClean="0"/>
              <a:t> &amp; </a:t>
            </a:r>
            <a:r>
              <a:rPr lang="en-US" dirty="0" err="1" smtClean="0"/>
              <a:t>Vitellius</a:t>
            </a:r>
            <a:r>
              <a:rPr lang="en-US" dirty="0" smtClean="0"/>
              <a:t> (68-69 A.D.)</a:t>
            </a:r>
          </a:p>
          <a:p>
            <a:r>
              <a:rPr lang="en-US" dirty="0" smtClean="0"/>
              <a:t>Vespasian (69-79 A.D.)</a:t>
            </a:r>
          </a:p>
          <a:p>
            <a:r>
              <a:rPr lang="en-US" dirty="0" smtClean="0"/>
              <a:t>Titus (79-81 A.D.)</a:t>
            </a:r>
          </a:p>
          <a:p>
            <a:r>
              <a:rPr lang="en-US" dirty="0" smtClean="0"/>
              <a:t>Domitian (81-96 A.D.)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Jewish revolution against Rome broke out in 66 A.D.</a:t>
            </a:r>
            <a:endParaRPr lang="en-US" sz="4400" dirty="0" smtClean="0"/>
          </a:p>
          <a:p>
            <a:pPr lvl="1"/>
            <a:r>
              <a:rPr lang="en-US" dirty="0" smtClean="0"/>
              <a:t>Vespasian was sent to put down the revolt</a:t>
            </a:r>
            <a:endParaRPr lang="en-US" sz="4000" dirty="0" smtClean="0"/>
          </a:p>
          <a:p>
            <a:pPr lvl="1"/>
            <a:r>
              <a:rPr lang="en-US" dirty="0" smtClean="0"/>
              <a:t>Upon the death of Nero (68 A.D.), Vespasian returned to Rome (he was proclaimed emperor), and dispatched his son Titus to finish the campaign against the Jews</a:t>
            </a:r>
            <a:endParaRPr lang="en-US" sz="4000" dirty="0" smtClean="0"/>
          </a:p>
          <a:p>
            <a:pPr lvl="1"/>
            <a:r>
              <a:rPr lang="en-US" dirty="0" smtClean="0"/>
              <a:t>After a horrible 5-month siege (cf. Matt. 24:21-22), Jerusalem fell.</a:t>
            </a:r>
            <a:endParaRPr lang="en-US" sz="4000" dirty="0" smtClean="0"/>
          </a:p>
          <a:p>
            <a:pPr lvl="2"/>
            <a:r>
              <a:rPr lang="en-US" dirty="0" smtClean="0"/>
              <a:t>Multiplied tens of thousands were slain or sold into slavery</a:t>
            </a:r>
            <a:endParaRPr lang="en-US" sz="3600" dirty="0" smtClean="0"/>
          </a:p>
          <a:p>
            <a:pPr lvl="1"/>
            <a:r>
              <a:rPr lang="en-US" dirty="0" smtClean="0"/>
              <a:t>With this calamity, the national identity of Judaism came to an end</a:t>
            </a:r>
            <a:endParaRPr lang="en-US" sz="4000" dirty="0" smtClean="0"/>
          </a:p>
          <a:p>
            <a:pPr lvl="2"/>
            <a:r>
              <a:rPr lang="en-US" dirty="0" smtClean="0"/>
              <a:t>The Sanhedrin and the Temple ceremonies were forever abolished</a:t>
            </a:r>
            <a:endParaRPr lang="en-US" sz="3600" dirty="0" smtClean="0"/>
          </a:p>
          <a:p>
            <a:pPr lvl="2"/>
            <a:r>
              <a:rPr lang="en-US" dirty="0" smtClean="0"/>
              <a:t>Judaism, religiously and politically, was buried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762000" y="9906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Herod the Great (37-4 B.C.)</a:t>
            </a:r>
            <a:endParaRPr lang="en-US" sz="4400" dirty="0" smtClean="0"/>
          </a:p>
          <a:p>
            <a:pPr lvl="1"/>
            <a:r>
              <a:rPr lang="en-US" dirty="0" smtClean="0"/>
              <a:t>Ruled over </a:t>
            </a:r>
            <a:r>
              <a:rPr lang="en-US" dirty="0" err="1" smtClean="0"/>
              <a:t>Idumea</a:t>
            </a:r>
            <a:r>
              <a:rPr lang="en-US" dirty="0" smtClean="0"/>
              <a:t>, Samaria, Galilee and Judah</a:t>
            </a:r>
            <a:endParaRPr lang="en-US" sz="4000" dirty="0" smtClean="0"/>
          </a:p>
          <a:p>
            <a:pPr lvl="1"/>
            <a:r>
              <a:rPr lang="en-US" dirty="0" smtClean="0"/>
              <a:t>Slaughtered the infants trying to murder baby Jesus</a:t>
            </a:r>
          </a:p>
          <a:p>
            <a:pPr lvl="1"/>
            <a:r>
              <a:rPr lang="en-US" dirty="0" smtClean="0"/>
              <a:t>Herod had four key sons:</a:t>
            </a:r>
            <a:endParaRPr lang="en-US" sz="4000" dirty="0" smtClean="0"/>
          </a:p>
          <a:p>
            <a:pPr lvl="2"/>
            <a:r>
              <a:rPr lang="en-US" dirty="0" err="1" smtClean="0"/>
              <a:t>Archelaus</a:t>
            </a:r>
            <a:r>
              <a:rPr lang="en-US" dirty="0" smtClean="0"/>
              <a:t>—tetrarch of Judea (including Samaria &amp; </a:t>
            </a:r>
            <a:r>
              <a:rPr lang="en-US" dirty="0" err="1" smtClean="0"/>
              <a:t>Idumea</a:t>
            </a:r>
            <a:r>
              <a:rPr lang="en-US" dirty="0" smtClean="0"/>
              <a:t>)</a:t>
            </a:r>
            <a:endParaRPr lang="en-US" sz="3600" dirty="0" smtClean="0"/>
          </a:p>
          <a:p>
            <a:pPr lvl="2"/>
            <a:r>
              <a:rPr lang="en-US" dirty="0" smtClean="0"/>
              <a:t>Antipas—tetrarch of Galilee &amp; </a:t>
            </a:r>
            <a:r>
              <a:rPr lang="en-US" dirty="0" err="1" smtClean="0"/>
              <a:t>Perea</a:t>
            </a:r>
            <a:endParaRPr lang="en-US" sz="3600" dirty="0" smtClean="0"/>
          </a:p>
          <a:p>
            <a:pPr lvl="2"/>
            <a:r>
              <a:rPr lang="en-US" dirty="0" smtClean="0"/>
              <a:t>Philip—tetrarch of </a:t>
            </a:r>
            <a:r>
              <a:rPr lang="en-US" dirty="0" err="1" smtClean="0"/>
              <a:t>Trachonitus</a:t>
            </a:r>
            <a:r>
              <a:rPr lang="en-US" dirty="0" smtClean="0"/>
              <a:t> &amp; adjacent regions</a:t>
            </a:r>
            <a:endParaRPr lang="en-US" sz="3600" dirty="0" smtClean="0"/>
          </a:p>
          <a:p>
            <a:pPr lvl="2"/>
            <a:r>
              <a:rPr lang="en-US" dirty="0" err="1" smtClean="0"/>
              <a:t>Aristobulus</a:t>
            </a:r>
            <a:r>
              <a:rPr lang="en-US" dirty="0" smtClean="0"/>
              <a:t> was a 4</a:t>
            </a:r>
            <a:r>
              <a:rPr lang="en-US" baseline="30000" dirty="0" smtClean="0"/>
              <a:t>th</a:t>
            </a:r>
            <a:r>
              <a:rPr lang="en-US" dirty="0" smtClean="0"/>
              <a:t> son, but he did not receive any land</a:t>
            </a:r>
            <a:endParaRPr lang="en-US" sz="3600" dirty="0" smtClean="0"/>
          </a:p>
          <a:p>
            <a:pPr lvl="3"/>
            <a:r>
              <a:rPr lang="en-US" dirty="0" smtClean="0"/>
              <a:t>He is important because he was the father of Herod Agrippa I</a:t>
            </a:r>
            <a:endParaRPr lang="en-US" sz="3200" dirty="0" smtClean="0"/>
          </a:p>
          <a:p>
            <a:pPr lvl="1"/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762000" y="9906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95400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Slaughtered infants</a:t>
            </a:r>
            <a:endParaRPr lang="en-US" sz="2400" b="1" dirty="0"/>
          </a:p>
        </p:txBody>
      </p:sp>
      <p:sp>
        <p:nvSpPr>
          <p:cNvPr id="7" name="Left Brace 6"/>
          <p:cNvSpPr/>
          <p:nvPr/>
        </p:nvSpPr>
        <p:spPr>
          <a:xfrm>
            <a:off x="4343400" y="1295400"/>
            <a:ext cx="228600" cy="4572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Archelaus</a:t>
            </a:r>
            <a:r>
              <a:rPr lang="en-US" dirty="0" smtClean="0"/>
              <a:t> (4 B.C. – 6 A.D.)</a:t>
            </a:r>
            <a:endParaRPr lang="en-US" sz="4400" dirty="0" smtClean="0"/>
          </a:p>
          <a:p>
            <a:pPr lvl="1"/>
            <a:r>
              <a:rPr lang="en-US" dirty="0" smtClean="0"/>
              <a:t>Reigned over Judea, Samaria &amp; </a:t>
            </a:r>
            <a:r>
              <a:rPr lang="en-US" dirty="0" err="1" smtClean="0"/>
              <a:t>Idumea</a:t>
            </a:r>
            <a:endParaRPr lang="en-US" sz="4000" dirty="0" smtClean="0"/>
          </a:p>
          <a:p>
            <a:pPr lvl="1"/>
            <a:r>
              <a:rPr lang="en-US" dirty="0" smtClean="0"/>
              <a:t>His administration was cruel &amp; inept</a:t>
            </a:r>
            <a:endParaRPr lang="en-US" sz="4000" dirty="0" smtClean="0"/>
          </a:p>
          <a:p>
            <a:pPr lvl="2"/>
            <a:r>
              <a:rPr lang="en-US" dirty="0" smtClean="0"/>
              <a:t>After being removed from office, his territory was subsequently made subject to procurators (6-41 A.D.)—one of whom was Pontius Pilate</a:t>
            </a:r>
            <a:endParaRPr lang="en-US" sz="3600" dirty="0" smtClean="0"/>
          </a:p>
          <a:p>
            <a:pPr lvl="1"/>
            <a:r>
              <a:rPr lang="en-US" dirty="0" err="1" smtClean="0"/>
              <a:t>Archelaus</a:t>
            </a:r>
            <a:r>
              <a:rPr lang="en-US" dirty="0" smtClean="0"/>
              <a:t> is mentioned only in Matthew 2:22</a:t>
            </a:r>
            <a:endParaRPr lang="en-US" sz="4000" dirty="0" smtClean="0"/>
          </a:p>
          <a:p>
            <a:pPr lvl="2"/>
            <a:r>
              <a:rPr lang="en-US" dirty="0" smtClean="0"/>
              <a:t>After their return from Egypt, Joseph and Mary, due to their fear of this ruler, together with the angelic warning, settled in Galilee.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762000" y="9906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95400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Slaughtered infants</a:t>
            </a:r>
            <a:endParaRPr lang="en-US" sz="2400" b="1" dirty="0"/>
          </a:p>
        </p:txBody>
      </p:sp>
      <p:sp>
        <p:nvSpPr>
          <p:cNvPr id="7" name="Left Brace 6"/>
          <p:cNvSpPr/>
          <p:nvPr/>
        </p:nvSpPr>
        <p:spPr>
          <a:xfrm>
            <a:off x="4343400" y="1295400"/>
            <a:ext cx="228600" cy="4572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228600" y="2819400"/>
            <a:ext cx="1447800" cy="1505129"/>
            <a:chOff x="228600" y="2819400"/>
            <a:chExt cx="1447800" cy="1505129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124200"/>
              <a:ext cx="1447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Joseph &amp; Mary feared</a:t>
              </a:r>
              <a:endParaRPr lang="en-US" sz="2400" b="1" dirty="0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Herod Antipas (4 B.C. – 39 A.D.)</a:t>
            </a:r>
            <a:endParaRPr lang="en-US" sz="4400" dirty="0" smtClean="0"/>
          </a:p>
          <a:p>
            <a:pPr lvl="1"/>
            <a:r>
              <a:rPr lang="en-US" dirty="0" smtClean="0"/>
              <a:t>Tetrarch of Galilee, built capital </a:t>
            </a:r>
            <a:r>
              <a:rPr lang="en-US" dirty="0" err="1" smtClean="0"/>
              <a:t>Tiberias</a:t>
            </a:r>
            <a:r>
              <a:rPr lang="en-US" dirty="0" smtClean="0"/>
              <a:t> on Sea of Galilee</a:t>
            </a:r>
            <a:endParaRPr lang="en-US" sz="4000" dirty="0" smtClean="0"/>
          </a:p>
          <a:p>
            <a:pPr lvl="1"/>
            <a:r>
              <a:rPr lang="en-US" dirty="0" smtClean="0"/>
              <a:t>Married his niece, Herodias, who deserted her husband</a:t>
            </a:r>
            <a:endParaRPr lang="en-US" sz="4000" dirty="0" smtClean="0"/>
          </a:p>
          <a:p>
            <a:pPr lvl="2"/>
            <a:r>
              <a:rPr lang="en-US" dirty="0" smtClean="0"/>
              <a:t>Condemned by John the Baptist (Matt. 14:4-12)</a:t>
            </a:r>
            <a:endParaRPr lang="en-US" sz="3600" dirty="0" smtClean="0"/>
          </a:p>
          <a:p>
            <a:pPr lvl="1"/>
            <a:r>
              <a:rPr lang="en-US" dirty="0" smtClean="0"/>
              <a:t>When Antipas heard rumors that Jesus was John “risen from the dead,” he sought to see the Lord (Luke 9:7-9)</a:t>
            </a:r>
            <a:endParaRPr lang="en-US" sz="4000" dirty="0" smtClean="0"/>
          </a:p>
          <a:p>
            <a:pPr lvl="1"/>
            <a:r>
              <a:rPr lang="en-US" dirty="0" smtClean="0"/>
              <a:t>Christ once called him a “fox” (Luke 13:31-32)</a:t>
            </a:r>
          </a:p>
          <a:p>
            <a:pPr lvl="1"/>
            <a:r>
              <a:rPr lang="en-US" dirty="0" smtClean="0"/>
              <a:t>Christ warned of his evil influence (Mark 8:15)</a:t>
            </a:r>
          </a:p>
          <a:p>
            <a:pPr lvl="1"/>
            <a:r>
              <a:rPr lang="en-US" dirty="0" smtClean="0"/>
              <a:t>During His trial before Pilate, Jesus was sent to Herod, who was in Jerusalem at the time (Luke 23:7-15)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762000" y="9906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95400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Slaughtered infants</a:t>
            </a:r>
            <a:endParaRPr lang="en-US" sz="2400" b="1" dirty="0"/>
          </a:p>
        </p:txBody>
      </p:sp>
      <p:sp>
        <p:nvSpPr>
          <p:cNvPr id="7" name="Left Brace 6"/>
          <p:cNvSpPr/>
          <p:nvPr/>
        </p:nvSpPr>
        <p:spPr>
          <a:xfrm>
            <a:off x="4343400" y="1295400"/>
            <a:ext cx="228600" cy="457200"/>
          </a:xfrm>
          <a:prstGeom prst="leftBrace">
            <a:avLst>
              <a:gd name="adj1" fmla="val 50000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" y="2819400"/>
            <a:ext cx="1447800" cy="1505129"/>
            <a:chOff x="228600" y="2819400"/>
            <a:chExt cx="1447800" cy="1505129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124200"/>
              <a:ext cx="1447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Joseph &amp; Mary feared</a:t>
              </a:r>
              <a:endParaRPr lang="en-US" sz="2400" b="1" dirty="0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1200" y="2819400"/>
            <a:ext cx="1447800" cy="1874460"/>
            <a:chOff x="228600" y="2819400"/>
            <a:chExt cx="1447800" cy="187446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124200"/>
              <a:ext cx="144780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350" b="1" dirty="0" smtClean="0"/>
                <a:t>Beheaded John &amp;</a:t>
              </a:r>
            </a:p>
            <a:p>
              <a:r>
                <a:rPr lang="en-US" sz="2350" b="1" dirty="0" smtClean="0"/>
                <a:t>tried Jesus</a:t>
              </a:r>
              <a:endParaRPr lang="en-US" sz="2350" b="1" dirty="0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800100" y="2247900"/>
              <a:ext cx="304800" cy="1447800"/>
            </a:xfrm>
            <a:prstGeom prst="leftBrace">
              <a:avLst>
                <a:gd name="adj1" fmla="val 500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Herod Philip (4 B.C. – 34 A.D.)</a:t>
            </a:r>
            <a:endParaRPr lang="en-US" sz="4400" dirty="0" smtClean="0"/>
          </a:p>
          <a:p>
            <a:pPr lvl="1"/>
            <a:r>
              <a:rPr lang="en-US" dirty="0" smtClean="0"/>
              <a:t>Philip (not the former husband of Herodias) is mentioned only in Luke 3:1</a:t>
            </a:r>
            <a:endParaRPr lang="en-US" sz="4000" dirty="0" smtClean="0"/>
          </a:p>
          <a:p>
            <a:pPr lvl="1"/>
            <a:r>
              <a:rPr lang="en-US" dirty="0" smtClean="0"/>
              <a:t>He ruled in NE Palestine until his death in 34 A.D.</a:t>
            </a:r>
            <a:endParaRPr lang="en-US" sz="4000" dirty="0" smtClean="0"/>
          </a:p>
          <a:p>
            <a:pPr lvl="1"/>
            <a:r>
              <a:rPr lang="en-US" dirty="0" smtClean="0"/>
              <a:t>He rebuilt the city of Caesarea-Philippi at the base of Mt. </a:t>
            </a:r>
            <a:r>
              <a:rPr lang="en-US" dirty="0" err="1" smtClean="0"/>
              <a:t>Hermon</a:t>
            </a:r>
            <a:r>
              <a:rPr lang="en-US" dirty="0" smtClean="0"/>
              <a:t>, and Bethsaida-</a:t>
            </a:r>
            <a:r>
              <a:rPr lang="en-US" dirty="0" err="1" smtClean="0"/>
              <a:t>Julias</a:t>
            </a:r>
            <a:r>
              <a:rPr lang="en-US" dirty="0" smtClean="0"/>
              <a:t> on the Sea of Galilee</a:t>
            </a:r>
            <a:endParaRPr lang="en-US" sz="4000" dirty="0" smtClean="0"/>
          </a:p>
          <a:p>
            <a:pPr lvl="1"/>
            <a:r>
              <a:rPr lang="en-US" dirty="0" smtClean="0"/>
              <a:t>He was the best of the </a:t>
            </a:r>
            <a:r>
              <a:rPr lang="en-US" dirty="0" err="1" smtClean="0"/>
              <a:t>Herods</a:t>
            </a:r>
            <a:r>
              <a:rPr lang="en-US" dirty="0" smtClean="0"/>
              <a:t> and it was into his territory that Jesus went when Pharisaic hatred became so intense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1513</Words>
  <Application>Microsoft Office PowerPoint</Application>
  <PresentationFormat>On-screen Show (4:3)</PresentationFormat>
  <Paragraphs>206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The Roman Caesars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32</cp:revision>
  <dcterms:created xsi:type="dcterms:W3CDTF">2011-09-01T19:26:09Z</dcterms:created>
  <dcterms:modified xsi:type="dcterms:W3CDTF">2011-11-20T12:30:00Z</dcterms:modified>
</cp:coreProperties>
</file>