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>
        <p:scale>
          <a:sx n="100" d="100"/>
          <a:sy n="100" d="100"/>
        </p:scale>
        <p:origin x="-95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943600"/>
            <a:ext cx="53340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Prophecies from Jesus</a:t>
            </a:r>
            <a:endParaRPr lang="en-US" sz="40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4724400"/>
            <a:ext cx="2971800" cy="193899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Turn in your Bible &amp; mark for class tonight:</a:t>
            </a:r>
          </a:p>
          <a:p>
            <a:pPr marL="228600" indent="2286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Deuteronomy 18</a:t>
            </a:r>
          </a:p>
          <a:p>
            <a:pPr marL="228600" indent="2286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Acts 3</a:t>
            </a:r>
          </a:p>
          <a:p>
            <a:pPr marL="228600" indent="2286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Hebrews 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/>
              <a:t>Events That Would Transpire </a:t>
            </a:r>
            <a:r>
              <a:rPr lang="en-US" sz="3300" u="sng" dirty="0" smtClean="0"/>
              <a:t>at the End of Time</a:t>
            </a:r>
          </a:p>
          <a:p>
            <a:pPr lvl="1"/>
            <a:r>
              <a:rPr lang="en-US" dirty="0" smtClean="0"/>
              <a:t>The eternity of the eternal will come</a:t>
            </a:r>
          </a:p>
          <a:p>
            <a:pPr lvl="2"/>
            <a:r>
              <a:rPr lang="en-US" dirty="0" smtClean="0"/>
              <a:t>Few will find the way to life (Matt. 7:14)</a:t>
            </a:r>
          </a:p>
          <a:p>
            <a:pPr lvl="3"/>
            <a:r>
              <a:rPr lang="en-US" sz="2400" dirty="0" smtClean="0"/>
              <a:t>Rewarded according to their works (Matt. 16:27)</a:t>
            </a:r>
          </a:p>
          <a:p>
            <a:pPr lvl="3"/>
            <a:r>
              <a:rPr lang="en-US" sz="2400" dirty="0" smtClean="0"/>
              <a:t>“Well done…Come, you blessed” (Matt. 25:23, 34)</a:t>
            </a:r>
          </a:p>
          <a:p>
            <a:pPr lvl="3"/>
            <a:r>
              <a:rPr lang="en-US" sz="2400" dirty="0" smtClean="0"/>
              <a:t>Receive a hundredfold &amp; inherit eternal life (Matt. 19:29)</a:t>
            </a:r>
          </a:p>
          <a:p>
            <a:pPr lvl="3"/>
            <a:r>
              <a:rPr lang="en-US" sz="2400" dirty="0" smtClean="0"/>
              <a:t>Mansions prepared in the Father’s house (John 14:2-3)</a:t>
            </a:r>
          </a:p>
          <a:p>
            <a:pPr lvl="3"/>
            <a:r>
              <a:rPr lang="en-US" sz="2400" dirty="0" smtClean="0"/>
              <a:t>The faithful of all ages will be there (Matt. 8:11)</a:t>
            </a:r>
          </a:p>
          <a:p>
            <a:pPr lvl="2"/>
            <a:r>
              <a:rPr lang="en-US" dirty="0" smtClean="0"/>
              <a:t>Many will find the way to destruction (Matt. 7:13)</a:t>
            </a:r>
          </a:p>
          <a:p>
            <a:pPr lvl="3"/>
            <a:r>
              <a:rPr lang="en-US" sz="2400" dirty="0" smtClean="0"/>
              <a:t>Rewarded according to their works (Matt. 16:27)</a:t>
            </a:r>
          </a:p>
          <a:p>
            <a:pPr lvl="3"/>
            <a:r>
              <a:rPr lang="en-US" sz="2400" dirty="0" smtClean="0"/>
              <a:t>“Wicked &amp; lazy…Depart from Me, cursed” (Mt. 25:26, 41)</a:t>
            </a:r>
          </a:p>
          <a:p>
            <a:pPr lvl="3"/>
            <a:r>
              <a:rPr lang="en-US" sz="2400" dirty="0" smtClean="0"/>
              <a:t>Delivered unto to the torturers (Matt. 18:34-35)</a:t>
            </a:r>
          </a:p>
          <a:p>
            <a:pPr lvl="3"/>
            <a:r>
              <a:rPr lang="en-US" sz="2400" dirty="0" smtClean="0"/>
              <a:t>Fire not be quenched &amp; worm never die (Mark 9:43-48)</a:t>
            </a:r>
          </a:p>
          <a:p>
            <a:pPr lvl="3"/>
            <a:r>
              <a:rPr lang="en-US" sz="2400" dirty="0" smtClean="0"/>
              <a:t>Weeping and gnashing of teeth (Matt. 25:30)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Events That Would Transpire </a:t>
            </a:r>
            <a:r>
              <a:rPr lang="en-US" sz="2800" u="sng" dirty="0" smtClean="0"/>
              <a:t>at the End of Time</a:t>
            </a:r>
          </a:p>
          <a:p>
            <a:pPr lvl="1"/>
            <a:r>
              <a:rPr lang="en-US" dirty="0" smtClean="0"/>
              <a:t>How many of these prophecies do you expect will be fulfilled at the end of time?</a:t>
            </a:r>
          </a:p>
          <a:p>
            <a:pPr lvl="2"/>
            <a:r>
              <a:rPr lang="en-US" dirty="0" smtClean="0"/>
              <a:t>Every single one of them!  </a:t>
            </a:r>
          </a:p>
          <a:p>
            <a:pPr lvl="2"/>
            <a:r>
              <a:rPr lang="en-US" dirty="0" smtClean="0"/>
              <a:t>Every single detail!  </a:t>
            </a:r>
          </a:p>
          <a:p>
            <a:pPr lvl="2"/>
            <a:r>
              <a:rPr lang="en-US" dirty="0" smtClean="0"/>
              <a:t>Not one of them will fail!  </a:t>
            </a:r>
          </a:p>
          <a:p>
            <a:pPr lvl="2"/>
            <a:r>
              <a:rPr lang="en-US" dirty="0" smtClean="0"/>
              <a:t>You know it!</a:t>
            </a:r>
          </a:p>
          <a:p>
            <a:pPr lvl="1"/>
            <a:r>
              <a:rPr lang="en-US" dirty="0" smtClean="0"/>
              <a:t>Jesus is the Great Prophet of God!</a:t>
            </a:r>
          </a:p>
          <a:p>
            <a:pPr lvl="1"/>
            <a:r>
              <a:rPr lang="en-US" dirty="0" smtClean="0"/>
              <a:t>His words are true and come true…every time!</a:t>
            </a:r>
          </a:p>
          <a:p>
            <a:pPr lvl="1"/>
            <a:r>
              <a:rPr lang="en-US" dirty="0" smtClean="0"/>
              <a:t>We can count on it!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/>
              <a:t>Conclusion</a:t>
            </a:r>
          </a:p>
          <a:p>
            <a:pPr lvl="1"/>
            <a:r>
              <a:rPr lang="en-US" dirty="0" smtClean="0"/>
              <a:t>God foretold that the Great Prophet that He would send would speak the words of God (Deut. 18:18).</a:t>
            </a:r>
          </a:p>
          <a:p>
            <a:pPr lvl="1"/>
            <a:r>
              <a:rPr lang="en-US" dirty="0" smtClean="0"/>
              <a:t>Look at these words from Jesus, the Prophet:</a:t>
            </a:r>
          </a:p>
          <a:p>
            <a:pPr lvl="2"/>
            <a:r>
              <a:rPr lang="en-US" dirty="0" smtClean="0"/>
              <a:t>“For I have come down from heaven, not to do My own will, but the will of Him who sent Me” (John 6:38).</a:t>
            </a:r>
          </a:p>
          <a:p>
            <a:pPr lvl="2"/>
            <a:r>
              <a:rPr lang="en-US" dirty="0" smtClean="0"/>
              <a:t>“…The word that I have spoken will judge him in the last day.  For I have not spoken on My own authority; but the Father who sent Me gave Me a command, what I should say and what I should speak…” (John 12:48-50).</a:t>
            </a:r>
          </a:p>
          <a:p>
            <a:pPr lvl="1"/>
            <a:r>
              <a:rPr lang="en-US" dirty="0" smtClean="0"/>
              <a:t>We can have full confidence in the words of every prophet of God &amp; especially His Greatest Prophet!</a:t>
            </a:r>
          </a:p>
          <a:p>
            <a:pPr lvl="2"/>
            <a:r>
              <a:rPr lang="en-US" dirty="0" smtClean="0"/>
              <a:t>Every single one of Jesus’ prophecies about the events in His last days and shortly after His ascension came to pass.</a:t>
            </a:r>
          </a:p>
          <a:p>
            <a:pPr lvl="2"/>
            <a:r>
              <a:rPr lang="en-US" dirty="0" smtClean="0"/>
              <a:t>We can have full assurance that every  prophecy of Jesus about the events at the end of time will come to pass.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Conclusion</a:t>
            </a:r>
          </a:p>
          <a:p>
            <a:pPr lvl="1"/>
            <a:r>
              <a:rPr lang="en-US" sz="2400" dirty="0" smtClean="0"/>
              <a:t>The reasonable response:</a:t>
            </a:r>
          </a:p>
          <a:p>
            <a:pPr lvl="2"/>
            <a:r>
              <a:rPr lang="en-US" sz="2000" dirty="0" smtClean="0"/>
              <a:t>“And it shall be that whoever will not hear My words, which He speaks in My name, I will require it of him” (Deut. 18:19).</a:t>
            </a:r>
          </a:p>
          <a:p>
            <a:pPr lvl="2"/>
            <a:r>
              <a:rPr lang="en-US" sz="2000" dirty="0" smtClean="0"/>
              <a:t>“And it shall be that every soul who will not hear that Prophet shall be utterly destroyed from among the people” (Acts 3:23).</a:t>
            </a:r>
          </a:p>
          <a:p>
            <a:pPr lvl="2"/>
            <a:r>
              <a:rPr lang="en-US" sz="2000" dirty="0" smtClean="0"/>
              <a:t>We must hear and properly respond to the words of Jesus, the Prophet!</a:t>
            </a:r>
          </a:p>
          <a:p>
            <a:pPr lvl="1"/>
            <a:r>
              <a:rPr lang="en-US" sz="2400" i="1" dirty="0" smtClean="0"/>
              <a:t>Here’s the real question:  Are you ready?</a:t>
            </a:r>
            <a:endParaRPr lang="en-US" sz="2400" dirty="0" smtClean="0"/>
          </a:p>
          <a:p>
            <a:pPr lvl="2"/>
            <a:r>
              <a:rPr lang="en-US" sz="2000" i="1" dirty="0" smtClean="0"/>
              <a:t>Are you ready for Jesus’ prophecy to be fulfilled and for Him to come again?</a:t>
            </a:r>
            <a:endParaRPr lang="en-US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/>
              <a:t>Introduction</a:t>
            </a:r>
          </a:p>
          <a:p>
            <a:pPr lvl="1"/>
            <a:r>
              <a:rPr lang="en-US" dirty="0" smtClean="0"/>
              <a:t>There are many great men in the Bible who were prophets of God.</a:t>
            </a:r>
          </a:p>
          <a:p>
            <a:pPr lvl="1"/>
            <a:r>
              <a:rPr lang="en-US" dirty="0" smtClean="0"/>
              <a:t>There is no greater Prophet than Jesus Christ Himself!</a:t>
            </a:r>
          </a:p>
          <a:p>
            <a:pPr lvl="2"/>
            <a:r>
              <a:rPr lang="en-US" dirty="0" smtClean="0"/>
              <a:t>Jesus was sent forth by God as His Prophet (Heb. 1:1-2).</a:t>
            </a:r>
          </a:p>
          <a:p>
            <a:pPr lvl="1"/>
            <a:r>
              <a:rPr lang="en-US" dirty="0" smtClean="0"/>
              <a:t>Moses foretold of the coming of God’s Great Prophet (Deut. 18:18-19)</a:t>
            </a:r>
          </a:p>
          <a:p>
            <a:pPr lvl="1"/>
            <a:r>
              <a:rPr lang="en-US" dirty="0" smtClean="0"/>
              <a:t>Peter confirmed that Jesus of Nazareth was the fulfillment of Moses’ great prophecy (Acts 3:19-26)</a:t>
            </a:r>
          </a:p>
          <a:p>
            <a:pPr lvl="1"/>
            <a:r>
              <a:rPr lang="en-US" dirty="0" smtClean="0"/>
              <a:t>God established clear guidelines for determining the truthfulness and faithfulness of a prophet and his message (Deut. 18:21-22; Jer. 28:9).  </a:t>
            </a:r>
          </a:p>
          <a:p>
            <a:pPr lvl="1"/>
            <a:r>
              <a:rPr lang="en-US" dirty="0" smtClean="0"/>
              <a:t>These can and should be applied to the prophecies of Jesus, too.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300" dirty="0" smtClean="0"/>
              <a:t>Events That Would Transpire </a:t>
            </a:r>
            <a:r>
              <a:rPr lang="en-US" sz="3300" u="sng" dirty="0" smtClean="0"/>
              <a:t>in His Last Days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He would be betrayed</a:t>
            </a:r>
          </a:p>
          <a:p>
            <a:pPr lvl="2"/>
            <a:r>
              <a:rPr lang="en-US" dirty="0" smtClean="0"/>
              <a:t>Into the hands of men/sinners (Matt. 17:22; 26:45)</a:t>
            </a:r>
          </a:p>
          <a:p>
            <a:pPr lvl="2"/>
            <a:r>
              <a:rPr lang="en-US" dirty="0" smtClean="0"/>
              <a:t>To the chief priests and scribes (Matt. 20:18)</a:t>
            </a:r>
          </a:p>
          <a:p>
            <a:pPr lvl="2"/>
            <a:r>
              <a:rPr lang="en-US" dirty="0" smtClean="0"/>
              <a:t>By one of His own apostles/friends (Matt. 26:21, 47-50)</a:t>
            </a:r>
          </a:p>
          <a:p>
            <a:pPr lvl="1"/>
            <a:r>
              <a:rPr lang="en-US" dirty="0" smtClean="0"/>
              <a:t>He would be rejected</a:t>
            </a:r>
          </a:p>
          <a:p>
            <a:pPr lvl="2"/>
            <a:r>
              <a:rPr lang="en-US" dirty="0" smtClean="0"/>
              <a:t>By the elders and chief priests and scribes (Luke 9:22)</a:t>
            </a:r>
          </a:p>
          <a:p>
            <a:pPr lvl="2"/>
            <a:r>
              <a:rPr lang="en-US" dirty="0" smtClean="0"/>
              <a:t>By all of His apostles (John 16:32; Matt. 26:31)</a:t>
            </a:r>
          </a:p>
          <a:p>
            <a:pPr lvl="2"/>
            <a:r>
              <a:rPr lang="en-US" dirty="0" smtClean="0"/>
              <a:t>By one of His closest friends, Peter (Matt. 26:23; Mark 14:30)</a:t>
            </a:r>
          </a:p>
          <a:p>
            <a:pPr lvl="1"/>
            <a:r>
              <a:rPr lang="en-US" dirty="0" smtClean="0"/>
              <a:t>He would be delivered</a:t>
            </a:r>
          </a:p>
          <a:p>
            <a:pPr lvl="2"/>
            <a:r>
              <a:rPr lang="en-US" dirty="0" smtClean="0"/>
              <a:t>To the Gentiles (Matt. 20:19)</a:t>
            </a:r>
          </a:p>
          <a:p>
            <a:pPr lvl="2"/>
            <a:r>
              <a:rPr lang="en-US" dirty="0" smtClean="0"/>
              <a:t>Into the hands of sinful men (Luke 24:7)</a:t>
            </a:r>
          </a:p>
          <a:p>
            <a:pPr lvl="2"/>
            <a:r>
              <a:rPr lang="en-US" dirty="0" smtClean="0"/>
              <a:t>To be mocked (Luke 18:32)</a:t>
            </a:r>
          </a:p>
          <a:p>
            <a:pPr lvl="2"/>
            <a:r>
              <a:rPr lang="en-US" dirty="0" smtClean="0"/>
              <a:t>To be scourged (Matt. 20:19)</a:t>
            </a:r>
          </a:p>
          <a:p>
            <a:pPr lvl="2"/>
            <a:r>
              <a:rPr lang="en-US" dirty="0" smtClean="0"/>
              <a:t>To be spit upon (Mark 10:34)</a:t>
            </a:r>
          </a:p>
          <a:p>
            <a:pPr lvl="2"/>
            <a:r>
              <a:rPr lang="en-US" dirty="0" smtClean="0"/>
              <a:t>To be insulted (Luke 18:32)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Events That Would Transpire </a:t>
            </a:r>
            <a:r>
              <a:rPr lang="en-US" sz="2800" u="sng" dirty="0" smtClean="0"/>
              <a:t>in His Last Days</a:t>
            </a:r>
          </a:p>
          <a:p>
            <a:pPr lvl="1"/>
            <a:r>
              <a:rPr lang="en-US" sz="2400" dirty="0" smtClean="0"/>
              <a:t>He would suffer many things (Matt. 16:21; 17:12)</a:t>
            </a:r>
          </a:p>
          <a:p>
            <a:pPr lvl="1"/>
            <a:r>
              <a:rPr lang="en-US" sz="2400" dirty="0" smtClean="0"/>
              <a:t>He would be condemned to death (Matt. 20:18)</a:t>
            </a:r>
          </a:p>
          <a:p>
            <a:pPr lvl="1"/>
            <a:r>
              <a:rPr lang="en-US" sz="2400" dirty="0" smtClean="0"/>
              <a:t>He would be crucified (Mt. 20:19; 26:2; </a:t>
            </a:r>
            <a:r>
              <a:rPr lang="en-US" sz="2400" dirty="0" err="1" smtClean="0"/>
              <a:t>Lk</a:t>
            </a:r>
            <a:r>
              <a:rPr lang="en-US" sz="2400" dirty="0" smtClean="0"/>
              <a:t>. 24:7)</a:t>
            </a:r>
          </a:p>
          <a:p>
            <a:pPr lvl="1"/>
            <a:r>
              <a:rPr lang="en-US" sz="2400" dirty="0" smtClean="0"/>
              <a:t>He would be raised from the dead</a:t>
            </a:r>
          </a:p>
          <a:p>
            <a:pPr lvl="2"/>
            <a:r>
              <a:rPr lang="en-US" sz="2000" dirty="0" smtClean="0"/>
              <a:t>Spoke of it from early in His ministry (John 2:19-22)</a:t>
            </a:r>
          </a:p>
          <a:p>
            <a:pPr lvl="2"/>
            <a:r>
              <a:rPr lang="en-US" sz="2000" dirty="0" smtClean="0"/>
              <a:t>Compared to Jonah (Matt. 12:39-40)</a:t>
            </a:r>
          </a:p>
          <a:p>
            <a:pPr lvl="2"/>
            <a:r>
              <a:rPr lang="en-US" sz="2000" dirty="0" smtClean="0"/>
              <a:t>Be raised up on the third day (Matt. 17:23; 20:29)</a:t>
            </a:r>
          </a:p>
          <a:p>
            <a:pPr lvl="2"/>
            <a:r>
              <a:rPr lang="en-US" sz="2000" dirty="0" smtClean="0"/>
              <a:t>Be raised and go to Galilee (Matt. 26:32; Mark 14:28)</a:t>
            </a:r>
          </a:p>
          <a:p>
            <a:pPr lvl="1"/>
            <a:r>
              <a:rPr lang="en-US" sz="2400" dirty="0" smtClean="0"/>
              <a:t>He would ascend into heaven</a:t>
            </a:r>
          </a:p>
          <a:p>
            <a:pPr lvl="2"/>
            <a:r>
              <a:rPr lang="en-US" sz="2000" dirty="0" smtClean="0"/>
              <a:t>Would be taken away (Matt. 9:15; Luke 5:35)</a:t>
            </a:r>
          </a:p>
          <a:p>
            <a:pPr lvl="2"/>
            <a:r>
              <a:rPr lang="en-US" sz="2000" dirty="0" smtClean="0"/>
              <a:t>Go back to the Father (John 7:33; 8:21; 16:7; 20:17)</a:t>
            </a:r>
          </a:p>
          <a:p>
            <a:pPr lvl="2"/>
            <a:r>
              <a:rPr lang="en-US" sz="2000" dirty="0" smtClean="0"/>
              <a:t>Go to prepare a place (John 14:2-3)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Events That Would Transpire </a:t>
            </a:r>
            <a:r>
              <a:rPr lang="en-US" sz="2800" u="sng" dirty="0" smtClean="0"/>
              <a:t>in His Last Days</a:t>
            </a:r>
          </a:p>
          <a:p>
            <a:pPr lvl="1"/>
            <a:r>
              <a:rPr lang="en-US" sz="2600" dirty="0" smtClean="0"/>
              <a:t>How many of these prophecies were fulfilled in the last days of Jesus’ life?</a:t>
            </a:r>
          </a:p>
          <a:p>
            <a:pPr lvl="2"/>
            <a:r>
              <a:rPr lang="en-US" dirty="0" smtClean="0"/>
              <a:t>Every single one of them!  </a:t>
            </a:r>
          </a:p>
          <a:p>
            <a:pPr lvl="2"/>
            <a:r>
              <a:rPr lang="en-US" dirty="0" smtClean="0"/>
              <a:t>Every single detail!  </a:t>
            </a:r>
          </a:p>
          <a:p>
            <a:pPr lvl="2"/>
            <a:r>
              <a:rPr lang="en-US" dirty="0" smtClean="0"/>
              <a:t>Not one of them failed!</a:t>
            </a:r>
          </a:p>
          <a:p>
            <a:pPr lvl="1"/>
            <a:r>
              <a:rPr lang="en-US" sz="2600" dirty="0" smtClean="0"/>
              <a:t>Jesus is the Great Prophet of God!</a:t>
            </a:r>
          </a:p>
          <a:p>
            <a:pPr lvl="1"/>
            <a:r>
              <a:rPr lang="en-US" sz="2600" dirty="0" smtClean="0"/>
              <a:t>His words are true and come true…every time!</a:t>
            </a:r>
          </a:p>
          <a:p>
            <a:pPr lvl="1"/>
            <a:r>
              <a:rPr lang="en-US" sz="2600" dirty="0" smtClean="0"/>
              <a:t>We can count on it!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600" dirty="0" smtClean="0"/>
              <a:t>Events That Would Transpire </a:t>
            </a:r>
            <a:r>
              <a:rPr lang="en-US" sz="3600" u="sng" dirty="0" smtClean="0"/>
              <a:t>After His Ascension</a:t>
            </a:r>
          </a:p>
          <a:p>
            <a:pPr lvl="1">
              <a:lnSpc>
                <a:spcPct val="105000"/>
              </a:lnSpc>
            </a:pPr>
            <a:r>
              <a:rPr lang="en-US" sz="3100" dirty="0" smtClean="0"/>
              <a:t>The Holy Spirit would come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The Spirit of Truth would come (John 14:16-17, 26)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…Testify of Jesus (John 15:26)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…Guide the apostles into all truth (John 16:7-14)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…Give the words they would need (Matt. 16:19; 18:18)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…Give power to do signs &amp; miracles (Mk. 16:17-20; </a:t>
            </a:r>
            <a:r>
              <a:rPr lang="en-US" sz="2600" dirty="0" err="1" smtClean="0"/>
              <a:t>Lk</a:t>
            </a:r>
            <a:r>
              <a:rPr lang="en-US" sz="2600" dirty="0" smtClean="0"/>
              <a:t>. 24:49)</a:t>
            </a:r>
          </a:p>
          <a:p>
            <a:pPr lvl="1">
              <a:lnSpc>
                <a:spcPct val="105000"/>
              </a:lnSpc>
            </a:pPr>
            <a:r>
              <a:rPr lang="en-US" sz="3100" dirty="0" smtClean="0"/>
              <a:t>The church/kingdom would come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It was “at hand” (Matt. 4:17; Mark 1:5)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Build His indestructible church/kingdom (Matt. 16:18-19)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See the kingdom come with power (Mark 9:1; Matt. 16:28)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He would partake L.S. in the kingdom (Mt. 26:29; </a:t>
            </a:r>
            <a:r>
              <a:rPr lang="en-US" sz="2600" dirty="0" err="1" smtClean="0"/>
              <a:t>Lk</a:t>
            </a:r>
            <a:r>
              <a:rPr lang="en-US" sz="2600" dirty="0" smtClean="0"/>
              <a:t>. 22:18)</a:t>
            </a:r>
          </a:p>
          <a:p>
            <a:pPr lvl="2">
              <a:lnSpc>
                <a:spcPct val="105000"/>
              </a:lnSpc>
            </a:pPr>
            <a:r>
              <a:rPr lang="en-US" sz="2600" dirty="0" smtClean="0"/>
              <a:t>Repentance &amp; remission of sins preached (Luke 24:47)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Events That Would Transpire </a:t>
            </a:r>
            <a:r>
              <a:rPr lang="en-US" sz="2800" u="sng" dirty="0" smtClean="0"/>
              <a:t>After His Ascension</a:t>
            </a:r>
          </a:p>
          <a:p>
            <a:pPr lvl="1"/>
            <a:r>
              <a:rPr lang="en-US" sz="2400" dirty="0" smtClean="0"/>
              <a:t>Persecution would come</a:t>
            </a:r>
          </a:p>
          <a:p>
            <a:pPr lvl="2"/>
            <a:r>
              <a:rPr lang="en-US" sz="2000" dirty="0" smtClean="0"/>
              <a:t>Disciples would be persecuted (John 15:20)</a:t>
            </a:r>
          </a:p>
          <a:p>
            <a:pPr lvl="2"/>
            <a:r>
              <a:rPr lang="en-US" sz="2000" dirty="0" smtClean="0"/>
              <a:t>…Delivered up to councils &amp; scourged (Matt. 10:17-18; 23:34)</a:t>
            </a:r>
          </a:p>
          <a:p>
            <a:pPr lvl="2"/>
            <a:r>
              <a:rPr lang="en-US" sz="2000" dirty="0" smtClean="0"/>
              <a:t>…Hated for Christ’s name sake (Matt. 10:22)</a:t>
            </a:r>
          </a:p>
          <a:p>
            <a:pPr lvl="2"/>
            <a:r>
              <a:rPr lang="en-US" sz="2000" dirty="0" smtClean="0"/>
              <a:t>…Put out of the synagogues (John 16:2)</a:t>
            </a:r>
          </a:p>
          <a:p>
            <a:pPr lvl="2"/>
            <a:r>
              <a:rPr lang="en-US" sz="2000" dirty="0" smtClean="0"/>
              <a:t>…Killed as a service to God (John 16:2)</a:t>
            </a:r>
          </a:p>
          <a:p>
            <a:pPr lvl="1"/>
            <a:r>
              <a:rPr lang="en-US" sz="2400" dirty="0" smtClean="0"/>
              <a:t>Destruction of Jerusalem would come</a:t>
            </a:r>
          </a:p>
          <a:p>
            <a:pPr lvl="2"/>
            <a:r>
              <a:rPr lang="en-US" sz="2000" dirty="0" smtClean="0"/>
              <a:t>Destroyed &amp; burned by the Romans, “His armies”  (Mt. 22:7)</a:t>
            </a:r>
          </a:p>
          <a:p>
            <a:pPr lvl="2"/>
            <a:r>
              <a:rPr lang="en-US" sz="2000" dirty="0" smtClean="0"/>
              <a:t>Surrounded, leveled, no stone left on another (</a:t>
            </a:r>
            <a:r>
              <a:rPr lang="en-US" sz="2000" dirty="0" err="1" smtClean="0"/>
              <a:t>Lk</a:t>
            </a:r>
            <a:r>
              <a:rPr lang="en-US" sz="2000" dirty="0" smtClean="0"/>
              <a:t>. 19:43-44)</a:t>
            </a:r>
          </a:p>
          <a:p>
            <a:pPr lvl="2"/>
            <a:r>
              <a:rPr lang="en-US" sz="2000" dirty="0" smtClean="0"/>
              <a:t>Suffer the worst tribulation ever (Matt. 24:1-34)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Events That Would Transpire </a:t>
            </a:r>
            <a:r>
              <a:rPr lang="en-US" sz="2800" u="sng" dirty="0" smtClean="0"/>
              <a:t>After His Ascension</a:t>
            </a:r>
            <a:endParaRPr lang="en-US" u="sng" dirty="0" smtClean="0"/>
          </a:p>
          <a:p>
            <a:pPr lvl="1"/>
            <a:r>
              <a:rPr lang="en-US" dirty="0" smtClean="0"/>
              <a:t>How many of these prophecies were fulfilled in the days following Jesus’ ascension?</a:t>
            </a:r>
          </a:p>
          <a:p>
            <a:pPr lvl="2"/>
            <a:r>
              <a:rPr lang="en-US" dirty="0" smtClean="0"/>
              <a:t>Every single one of them!  </a:t>
            </a:r>
          </a:p>
          <a:p>
            <a:pPr lvl="2"/>
            <a:r>
              <a:rPr lang="en-US" dirty="0" smtClean="0"/>
              <a:t>Every single detail!  </a:t>
            </a:r>
          </a:p>
          <a:p>
            <a:pPr lvl="2"/>
            <a:r>
              <a:rPr lang="en-US" dirty="0" smtClean="0"/>
              <a:t>Not one of them failed!</a:t>
            </a:r>
          </a:p>
          <a:p>
            <a:pPr lvl="1"/>
            <a:r>
              <a:rPr lang="en-US" dirty="0" smtClean="0"/>
              <a:t>Jesus is the Great Prophet of God!</a:t>
            </a:r>
          </a:p>
          <a:p>
            <a:pPr lvl="1"/>
            <a:r>
              <a:rPr lang="en-US" dirty="0" smtClean="0"/>
              <a:t>His words are true and come true…every time!</a:t>
            </a:r>
          </a:p>
          <a:p>
            <a:pPr lvl="1"/>
            <a:r>
              <a:rPr lang="en-US" dirty="0" smtClean="0"/>
              <a:t>We can count on it!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858000" cy="1524000"/>
          </a:xfrm>
        </p:spPr>
        <p:txBody>
          <a:bodyPr>
            <a:noAutofit/>
          </a:bodyPr>
          <a:lstStyle/>
          <a:p>
            <a:r>
              <a:rPr lang="en-US" sz="5200" dirty="0" smtClean="0"/>
              <a:t>Prophecies from Jesus</a:t>
            </a:r>
            <a:endParaRPr lang="en-U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Events That Would Transpire </a:t>
            </a:r>
            <a:r>
              <a:rPr lang="en-US" sz="4000" u="sng" dirty="0" smtClean="0"/>
              <a:t>at the End of Time</a:t>
            </a:r>
          </a:p>
          <a:p>
            <a:pPr lvl="1">
              <a:lnSpc>
                <a:spcPct val="95000"/>
              </a:lnSpc>
            </a:pPr>
            <a:r>
              <a:rPr lang="en-US" sz="3400" dirty="0" smtClean="0"/>
              <a:t>The Son of God will come again, a second time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He promised He will come again (John 14:1-3)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With His angels &amp; with His reward (Matt. 16:27; John 14:3)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The hour will be unknown &amp; unexpected (Matt. 24:36-51)</a:t>
            </a:r>
          </a:p>
          <a:p>
            <a:pPr lvl="1">
              <a:lnSpc>
                <a:spcPct val="95000"/>
              </a:lnSpc>
            </a:pPr>
            <a:r>
              <a:rPr lang="en-US" sz="3400" dirty="0" smtClean="0"/>
              <a:t>The dead will be raised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All of the dead will hear His voice (John 5:28)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All of the dead will be raised (John 5:29; 6:40, 54)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Life after death is guaranteed (Matt. 22:29-32; John 11:25)</a:t>
            </a:r>
          </a:p>
          <a:p>
            <a:pPr lvl="1">
              <a:lnSpc>
                <a:spcPct val="95000"/>
              </a:lnSpc>
            </a:pPr>
            <a:r>
              <a:rPr lang="en-US" sz="3400" dirty="0" smtClean="0"/>
              <a:t>The heavens &amp; the earth will pass away (Matt. 24:35)</a:t>
            </a:r>
          </a:p>
          <a:p>
            <a:pPr lvl="1">
              <a:lnSpc>
                <a:spcPct val="95000"/>
              </a:lnSpc>
            </a:pPr>
            <a:r>
              <a:rPr lang="en-US" sz="3400" dirty="0" smtClean="0"/>
              <a:t>The day of judgment will come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His words will be the standard (John 12:48)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Every idle word will be judged (Matt. 12:36-37)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Every plant not planted by God will be uprooted (Matt. 15:13)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Everything that man has done will be judged (Matt. 25:14-30)</a:t>
            </a:r>
          </a:p>
          <a:p>
            <a:pPr lvl="2">
              <a:lnSpc>
                <a:spcPct val="95000"/>
              </a:lnSpc>
            </a:pPr>
            <a:r>
              <a:rPr lang="en-US" sz="2900" dirty="0" smtClean="0"/>
              <a:t>Everything man has not done that he should (Matt. 25:31-46)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5261</TotalTime>
  <Words>1517</Words>
  <Application>Microsoft Office PowerPoint</Application>
  <PresentationFormat>On-screen Show (4:3)</PresentationFormat>
  <Paragraphs>148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  <vt:lpstr>Prophecies from Jesus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327</cp:revision>
  <dcterms:created xsi:type="dcterms:W3CDTF">2010-09-04T02:43:12Z</dcterms:created>
  <dcterms:modified xsi:type="dcterms:W3CDTF">2010-12-01T22:25:02Z</dcterms:modified>
</cp:coreProperties>
</file>