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86" r:id="rId3"/>
    <p:sldId id="287" r:id="rId4"/>
    <p:sldId id="288" r:id="rId5"/>
    <p:sldId id="290" r:id="rId6"/>
    <p:sldId id="289" r:id="rId7"/>
    <p:sldId id="291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943600"/>
            <a:ext cx="19812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Ezekiel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Historical Setting</a:t>
            </a:r>
          </a:p>
          <a:p>
            <a:pPr lvl="1"/>
            <a:r>
              <a:rPr lang="en-US" dirty="0" smtClean="0"/>
              <a:t>Nineveh fell in 612 B.C., no longer dominant</a:t>
            </a:r>
          </a:p>
          <a:p>
            <a:pPr lvl="1"/>
            <a:r>
              <a:rPr lang="en-US" dirty="0" smtClean="0"/>
              <a:t>Josiah was killed in battle with Egypt in 609, when Egypt on its way north to help Assyria</a:t>
            </a:r>
          </a:p>
          <a:p>
            <a:pPr lvl="2"/>
            <a:r>
              <a:rPr lang="en-US" dirty="0" smtClean="0"/>
              <a:t>Judah made </a:t>
            </a:r>
            <a:r>
              <a:rPr lang="en-US" dirty="0" err="1" smtClean="0"/>
              <a:t>Jehoahaz</a:t>
            </a:r>
            <a:r>
              <a:rPr lang="en-US" dirty="0" smtClean="0"/>
              <a:t> (Josiah’s son) king</a:t>
            </a:r>
          </a:p>
          <a:p>
            <a:pPr lvl="1"/>
            <a:r>
              <a:rPr lang="en-US" dirty="0" smtClean="0"/>
              <a:t>Assyria was defeated by Babylon.  Egypt tried to gain control of Syria &amp; Palestine.</a:t>
            </a:r>
          </a:p>
          <a:p>
            <a:pPr lvl="2"/>
            <a:r>
              <a:rPr lang="en-US" dirty="0" smtClean="0"/>
              <a:t>Pharaoh </a:t>
            </a:r>
            <a:r>
              <a:rPr lang="en-US" dirty="0" err="1" smtClean="0"/>
              <a:t>Neco</a:t>
            </a:r>
            <a:r>
              <a:rPr lang="en-US" dirty="0" smtClean="0"/>
              <a:t> took </a:t>
            </a:r>
            <a:r>
              <a:rPr lang="en-US" dirty="0" err="1" smtClean="0"/>
              <a:t>Jehoahaz</a:t>
            </a:r>
            <a:r>
              <a:rPr lang="en-US" dirty="0" smtClean="0"/>
              <a:t> prisoner 3 months later, placed </a:t>
            </a:r>
            <a:r>
              <a:rPr lang="en-US" dirty="0" err="1" smtClean="0"/>
              <a:t>Jehoiakim</a:t>
            </a:r>
            <a:r>
              <a:rPr lang="en-US" dirty="0" smtClean="0"/>
              <a:t>/</a:t>
            </a:r>
            <a:r>
              <a:rPr lang="en-US" dirty="0" err="1" smtClean="0"/>
              <a:t>Eliakim</a:t>
            </a:r>
            <a:r>
              <a:rPr lang="en-US" dirty="0" smtClean="0"/>
              <a:t> (Josiah’s son) on throne, making Judah an Egyptian vassal.  </a:t>
            </a:r>
            <a:r>
              <a:rPr lang="en-US" dirty="0" err="1" smtClean="0"/>
              <a:t>Jehoiakim</a:t>
            </a:r>
            <a:r>
              <a:rPr lang="en-US" dirty="0" smtClean="0"/>
              <a:t> reigned at the pleasure of </a:t>
            </a:r>
            <a:r>
              <a:rPr lang="en-US" dirty="0" err="1" smtClean="0"/>
              <a:t>Neco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Nebuchadnezzar, king of Babylon, defeated Egypt at Battle of Carchemish in 605 B.C.</a:t>
            </a:r>
          </a:p>
          <a:p>
            <a:pPr lvl="2"/>
            <a:r>
              <a:rPr lang="en-US" dirty="0" smtClean="0"/>
              <a:t>Established Babylon as dominant power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Historical Setting</a:t>
            </a:r>
          </a:p>
          <a:p>
            <a:pPr lvl="1"/>
            <a:r>
              <a:rPr lang="en-US" dirty="0" smtClean="0"/>
              <a:t>After Babylon defeated Egypt at Carchemish, Lordship over Judah passed from Egypt to Babylon (605 B.C.)</a:t>
            </a:r>
          </a:p>
          <a:p>
            <a:pPr lvl="2"/>
            <a:r>
              <a:rPr lang="en-US" dirty="0" smtClean="0"/>
              <a:t>The first group of captives was carried to Babylon, like Daniel &amp; his companions (Dan. 1:1ff)</a:t>
            </a:r>
          </a:p>
          <a:p>
            <a:pPr lvl="1"/>
            <a:r>
              <a:rPr lang="en-US" dirty="0" err="1" smtClean="0"/>
              <a:t>Jehoiakim</a:t>
            </a:r>
            <a:r>
              <a:rPr lang="en-US" dirty="0" smtClean="0"/>
              <a:t> owed his throne to Egypt but paid tribute to Babylon for </a:t>
            </a:r>
            <a:r>
              <a:rPr lang="en-US" dirty="0" smtClean="0"/>
              <a:t>3 years </a:t>
            </a:r>
            <a:r>
              <a:rPr lang="en-US" dirty="0" smtClean="0"/>
              <a:t>to appease them.  Ultimately he rebelled against Babylon, which brought Nebuchadnezzar down to do battle.</a:t>
            </a:r>
          </a:p>
          <a:p>
            <a:pPr lvl="2"/>
            <a:r>
              <a:rPr lang="en-US" dirty="0" err="1" smtClean="0"/>
              <a:t>Jehoiakim</a:t>
            </a:r>
            <a:r>
              <a:rPr lang="en-US" dirty="0" smtClean="0"/>
              <a:t> was killed in the battle.</a:t>
            </a:r>
          </a:p>
          <a:p>
            <a:pPr lvl="2"/>
            <a:r>
              <a:rPr lang="en-US" dirty="0" err="1" smtClean="0"/>
              <a:t>Jehoiachin</a:t>
            </a:r>
            <a:r>
              <a:rPr lang="en-US" dirty="0" smtClean="0"/>
              <a:t>, his son, became king and surrendered to Babylon three months later in 597 B.C.</a:t>
            </a:r>
          </a:p>
          <a:p>
            <a:pPr lvl="2"/>
            <a:r>
              <a:rPr lang="en-US" dirty="0" smtClean="0"/>
              <a:t>The second group of captives was carried to Babylon, including </a:t>
            </a:r>
            <a:r>
              <a:rPr lang="en-US" dirty="0" err="1" smtClean="0"/>
              <a:t>Jehoiachin</a:t>
            </a:r>
            <a:r>
              <a:rPr lang="en-US" dirty="0" smtClean="0"/>
              <a:t>, 10,000 &amp; Ezekiel (25 yrs. old).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Historical Setting</a:t>
            </a:r>
          </a:p>
          <a:p>
            <a:pPr lvl="1"/>
            <a:r>
              <a:rPr lang="en-US" dirty="0" smtClean="0"/>
              <a:t>Nebuchadnezzar placed </a:t>
            </a:r>
            <a:r>
              <a:rPr lang="en-US" dirty="0" err="1" smtClean="0"/>
              <a:t>Mattaniah</a:t>
            </a:r>
            <a:r>
              <a:rPr lang="en-US" dirty="0" smtClean="0"/>
              <a:t> (another son of Josiah) on the throne and gave him the name Zedekiah.</a:t>
            </a:r>
          </a:p>
          <a:p>
            <a:pPr lvl="2"/>
            <a:r>
              <a:rPr lang="en-US" dirty="0" smtClean="0"/>
              <a:t>Zedekiah was at first a loyal vassal, then rebelled in 586, hoping to get aid from Egypt.</a:t>
            </a:r>
          </a:p>
          <a:p>
            <a:pPr lvl="1"/>
            <a:r>
              <a:rPr lang="en-US" dirty="0" smtClean="0"/>
              <a:t>Nebuchadnezzar came against Jerusalem again, burned the temple, destroyed the wall &amp; carried third group of captives back.</a:t>
            </a:r>
          </a:p>
          <a:p>
            <a:pPr lvl="2"/>
            <a:r>
              <a:rPr lang="en-US" dirty="0" err="1" smtClean="0"/>
              <a:t>Gedaliah</a:t>
            </a:r>
            <a:r>
              <a:rPr lang="en-US" dirty="0" smtClean="0"/>
              <a:t> left to be governor over the poor who remained but was murdered.</a:t>
            </a:r>
          </a:p>
          <a:p>
            <a:pPr lvl="2"/>
            <a:r>
              <a:rPr lang="en-US" dirty="0" smtClean="0"/>
              <a:t>The remaining Judean survivors fled to Egypt (to escape Babylonians) &amp; took Jeremiah with them.</a:t>
            </a:r>
          </a:p>
          <a:p>
            <a:pPr lvl="1"/>
            <a:r>
              <a:rPr lang="en-US" dirty="0" smtClean="0"/>
              <a:t>Captivity had set in.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Historical Setting</a:t>
            </a:r>
          </a:p>
          <a:p>
            <a:pPr lvl="1"/>
            <a:r>
              <a:rPr lang="en-US" dirty="0" smtClean="0"/>
              <a:t>Along comes Ezekiel, “the prophet of exile”</a:t>
            </a:r>
          </a:p>
          <a:p>
            <a:pPr lvl="2"/>
            <a:r>
              <a:rPr lang="en-US" dirty="0" smtClean="0"/>
              <a:t>His name means, “God is strong”</a:t>
            </a:r>
          </a:p>
          <a:p>
            <a:pPr lvl="2"/>
            <a:r>
              <a:rPr lang="en-US" dirty="0" smtClean="0"/>
              <a:t>He prophesied for 22 years (592-571 B.C.) – 30 yrs. old</a:t>
            </a:r>
          </a:p>
          <a:p>
            <a:pPr lvl="2"/>
            <a:r>
              <a:rPr lang="en-US" dirty="0" smtClean="0"/>
              <a:t>He was a member of a priestly family</a:t>
            </a:r>
          </a:p>
          <a:p>
            <a:pPr lvl="1"/>
            <a:r>
              <a:rPr lang="en-US" dirty="0" smtClean="0"/>
              <a:t>Contemporaries:</a:t>
            </a:r>
          </a:p>
          <a:p>
            <a:pPr lvl="2"/>
            <a:r>
              <a:rPr lang="en-US" dirty="0" smtClean="0"/>
              <a:t>Jeremiah (626-586 B.C.) – mainly to the Jews before the city fell (call to repent; warn of doom)</a:t>
            </a:r>
          </a:p>
          <a:p>
            <a:pPr lvl="2"/>
            <a:r>
              <a:rPr lang="en-US" dirty="0" smtClean="0"/>
              <a:t>Daniel (605-533 B.C.) – prophet mainly to court of King Nebuchadnezzar (rulers) in Babylon</a:t>
            </a:r>
          </a:p>
          <a:p>
            <a:pPr lvl="2"/>
            <a:r>
              <a:rPr lang="en-US" dirty="0" smtClean="0"/>
              <a:t>Ezekiel (592-571 B.C.) – prophet mainly to the exiles in Babylon, before &amp; after fall</a:t>
            </a:r>
          </a:p>
          <a:p>
            <a:pPr lvl="1"/>
            <a:r>
              <a:rPr lang="en-US" dirty="0" smtClean="0"/>
              <a:t>Ezekiel always dates events from the time of </a:t>
            </a:r>
            <a:r>
              <a:rPr lang="en-US" dirty="0" err="1" smtClean="0"/>
              <a:t>Jehoiachin’s</a:t>
            </a:r>
            <a:r>
              <a:rPr lang="en-US" dirty="0" smtClean="0"/>
              <a:t> captivity (597 B.C.)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sz="3300" dirty="0" smtClean="0"/>
              <a:t>The Message of Ezekiel</a:t>
            </a:r>
          </a:p>
          <a:p>
            <a:pPr lvl="1"/>
            <a:r>
              <a:rPr lang="en-US" dirty="0" smtClean="0"/>
              <a:t>First:  To combat undue/errant optimism</a:t>
            </a:r>
          </a:p>
          <a:p>
            <a:pPr lvl="2"/>
            <a:r>
              <a:rPr lang="en-US" dirty="0" smtClean="0"/>
              <a:t>False prophets said captivity over in 2 yrs (Jer. 28)</a:t>
            </a:r>
          </a:p>
          <a:p>
            <a:pPr lvl="2"/>
            <a:r>
              <a:rPr lang="en-US" dirty="0" smtClean="0"/>
              <a:t>Kept exiles extremely optimistic, on verge of revolt</a:t>
            </a:r>
          </a:p>
          <a:p>
            <a:pPr lvl="3"/>
            <a:r>
              <a:rPr lang="en-US" dirty="0" smtClean="0"/>
              <a:t>We are Abraham’s descendants &amp; entitled to promises</a:t>
            </a:r>
          </a:p>
          <a:p>
            <a:pPr lvl="3"/>
            <a:r>
              <a:rPr lang="en-US" dirty="0" smtClean="0"/>
              <a:t>Descendant of David still on the throne (Zedekiah)</a:t>
            </a:r>
          </a:p>
          <a:p>
            <a:pPr lvl="3"/>
            <a:r>
              <a:rPr lang="en-US" dirty="0" smtClean="0"/>
              <a:t>The temple (where God’s name dwelt) was still standing</a:t>
            </a:r>
          </a:p>
          <a:p>
            <a:pPr lvl="2"/>
            <a:r>
              <a:rPr lang="en-US" dirty="0" smtClean="0"/>
              <a:t>Ezekiel combats this optimism:</a:t>
            </a:r>
          </a:p>
          <a:p>
            <a:pPr lvl="3"/>
            <a:r>
              <a:rPr lang="en-US" dirty="0" smtClean="0"/>
              <a:t>Expectation of a speedy return is delusion (13:1ff)</a:t>
            </a:r>
          </a:p>
          <a:p>
            <a:pPr lvl="3"/>
            <a:r>
              <a:rPr lang="en-US" dirty="0" smtClean="0"/>
              <a:t>Zedekiah was coming to Babylon (12:13-14)</a:t>
            </a:r>
          </a:p>
          <a:p>
            <a:pPr lvl="3"/>
            <a:r>
              <a:rPr lang="en-US" dirty="0" smtClean="0"/>
              <a:t>The people still in Jerusalem would be dispersed</a:t>
            </a:r>
          </a:p>
          <a:p>
            <a:pPr lvl="2"/>
            <a:r>
              <a:rPr lang="en-US" dirty="0" smtClean="0"/>
              <a:t>First Theme: “Jerusalem must be destroyed.”</a:t>
            </a:r>
          </a:p>
          <a:p>
            <a:pPr lvl="3"/>
            <a:r>
              <a:rPr lang="en-US" dirty="0" smtClean="0"/>
              <a:t>Presented in symbolic act, vision &amp; allegory</a:t>
            </a:r>
          </a:p>
          <a:p>
            <a:pPr lvl="2"/>
            <a:r>
              <a:rPr lang="en-US" dirty="0" smtClean="0"/>
              <a:t>God’s glory not confined to temple or Jerusalem!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sz="3300" dirty="0" smtClean="0"/>
              <a:t>The Message of Ezekiel</a:t>
            </a:r>
          </a:p>
          <a:p>
            <a:pPr lvl="1"/>
            <a:r>
              <a:rPr lang="en-US" dirty="0" smtClean="0"/>
              <a:t>Second:  To combat despair among Jews</a:t>
            </a:r>
          </a:p>
          <a:p>
            <a:pPr lvl="2"/>
            <a:r>
              <a:rPr lang="en-US" dirty="0" smtClean="0"/>
              <a:t>When the final calamity came in 586 B.C. &amp; Jerusalem was destroyed, a spirit of despair swept over the people (</a:t>
            </a:r>
            <a:r>
              <a:rPr lang="en-US" dirty="0" err="1" smtClean="0"/>
              <a:t>ch</a:t>
            </a:r>
            <a:r>
              <a:rPr lang="en-US" dirty="0" smtClean="0"/>
              <a:t>. 1-24 before the fall of Jerusalem; </a:t>
            </a:r>
            <a:r>
              <a:rPr lang="en-US" dirty="0" err="1" smtClean="0"/>
              <a:t>ch</a:t>
            </a:r>
            <a:r>
              <a:rPr lang="en-US" dirty="0" smtClean="0"/>
              <a:t>. 25-48 after the fall of Jerusalem)</a:t>
            </a:r>
          </a:p>
          <a:p>
            <a:pPr lvl="3"/>
            <a:r>
              <a:rPr lang="en-US" dirty="0" smtClean="0"/>
              <a:t>“If our transgressions and our sins lie upon us, and we pine away in them, how can we then live?” (33:10).</a:t>
            </a:r>
          </a:p>
          <a:p>
            <a:pPr lvl="3"/>
            <a:r>
              <a:rPr lang="en-US" dirty="0" smtClean="0"/>
              <a:t>“Our bones are dry, our hope is lost, and we ourselves are cut off!” (37:11).</a:t>
            </a:r>
          </a:p>
          <a:p>
            <a:pPr lvl="3"/>
            <a:r>
              <a:rPr lang="en-US" dirty="0" smtClean="0"/>
              <a:t>“Our fathers sinned and are no more, But we bear their iniquities.” (Lam. 5:7)</a:t>
            </a:r>
          </a:p>
          <a:p>
            <a:pPr lvl="2"/>
            <a:r>
              <a:rPr lang="en-US" dirty="0" smtClean="0"/>
              <a:t>Ezekiel combated this despair, lest it lead to complete abandonment of the Lord</a:t>
            </a:r>
          </a:p>
          <a:p>
            <a:pPr lvl="2"/>
            <a:r>
              <a:rPr lang="en-US" dirty="0" smtClean="0"/>
              <a:t>Second Theme: “Glory of God return to Jerusalem.”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Ezekiel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sz="3300" dirty="0" smtClean="0"/>
              <a:t>Some Main Themes in Ezekiel</a:t>
            </a:r>
          </a:p>
          <a:p>
            <a:pPr lvl="1"/>
            <a:r>
              <a:rPr lang="en-US" dirty="0" smtClean="0"/>
              <a:t>Calamity came as punishment for sin!</a:t>
            </a:r>
          </a:p>
          <a:p>
            <a:pPr lvl="1"/>
            <a:r>
              <a:rPr lang="en-US" dirty="0" smtClean="0"/>
              <a:t>“The word of the Lord came to me” – 49 times</a:t>
            </a:r>
          </a:p>
          <a:p>
            <a:pPr lvl="1"/>
            <a:r>
              <a:rPr lang="en-US" dirty="0" smtClean="0"/>
              <a:t>“Thus says the Lord” – 127 verses (cf. </a:t>
            </a:r>
            <a:r>
              <a:rPr lang="en-US" dirty="0" smtClean="0"/>
              <a:t>3:27)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They shall know that I am God” – 62 times</a:t>
            </a:r>
          </a:p>
          <a:p>
            <a:pPr lvl="1"/>
            <a:r>
              <a:rPr lang="en-US" dirty="0" smtClean="0"/>
              <a:t>God is sovereign!</a:t>
            </a:r>
          </a:p>
          <a:p>
            <a:pPr lvl="1"/>
            <a:r>
              <a:rPr lang="en-US" dirty="0" smtClean="0"/>
              <a:t>God is holy!</a:t>
            </a:r>
          </a:p>
          <a:p>
            <a:pPr lvl="1"/>
            <a:r>
              <a:rPr lang="en-US" dirty="0" smtClean="0"/>
              <a:t>Personal accountability before the </a:t>
            </a:r>
            <a:r>
              <a:rPr lang="en-US" dirty="0" smtClean="0"/>
              <a:t>Lord</a:t>
            </a:r>
            <a:endParaRPr lang="en-US" dirty="0" smtClean="0"/>
          </a:p>
          <a:p>
            <a:pPr lvl="1"/>
            <a:r>
              <a:rPr lang="en-US" dirty="0" smtClean="0"/>
              <a:t>Responsibility of God’s watchman (</a:t>
            </a:r>
            <a:r>
              <a:rPr lang="en-US" dirty="0" smtClean="0"/>
              <a:t>3:16ff; 33:1ff)</a:t>
            </a:r>
            <a:endParaRPr lang="en-US" dirty="0" smtClean="0"/>
          </a:p>
          <a:p>
            <a:pPr lvl="1"/>
            <a:r>
              <a:rPr lang="en-US" dirty="0" smtClean="0"/>
              <a:t>There is </a:t>
            </a:r>
            <a:r>
              <a:rPr lang="en-US" dirty="0" smtClean="0"/>
              <a:t>hope!</a:t>
            </a:r>
            <a:endParaRPr lang="en-US" dirty="0" smtClean="0"/>
          </a:p>
          <a:p>
            <a:pPr lvl="1"/>
            <a:r>
              <a:rPr lang="en-US" dirty="0" smtClean="0"/>
              <a:t>Frequent references in book of Revelation.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799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Ezekiel</vt:lpstr>
      <vt:lpstr>Ezekiel</vt:lpstr>
      <vt:lpstr>Ezekiel</vt:lpstr>
      <vt:lpstr>Ezekiel</vt:lpstr>
      <vt:lpstr>Ezekiel</vt:lpstr>
      <vt:lpstr>Ezekiel</vt:lpstr>
      <vt:lpstr>Ezekiel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314</cp:revision>
  <dcterms:created xsi:type="dcterms:W3CDTF">2010-09-04T02:43:12Z</dcterms:created>
  <dcterms:modified xsi:type="dcterms:W3CDTF">2010-11-17T23:47:03Z</dcterms:modified>
</cp:coreProperties>
</file>