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86" r:id="rId3"/>
    <p:sldId id="301" r:id="rId4"/>
    <p:sldId id="302" r:id="rId5"/>
    <p:sldId id="303" r:id="rId6"/>
    <p:sldId id="304" r:id="rId7"/>
    <p:sldId id="305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48768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err="1" smtClean="0"/>
              <a:t>Shemaiah</a:t>
            </a:r>
            <a:r>
              <a:rPr lang="en-US" sz="4000" dirty="0" smtClean="0"/>
              <a:t> &amp; </a:t>
            </a:r>
            <a:r>
              <a:rPr lang="en-US" sz="4000" dirty="0" err="1" smtClean="0"/>
              <a:t>Azariah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	</a:t>
            </a:r>
          </a:p>
          <a:p>
            <a:pPr lvl="1"/>
            <a:r>
              <a:rPr lang="en-US" dirty="0" smtClean="0"/>
              <a:t>Prophesied to </a:t>
            </a:r>
            <a:r>
              <a:rPr lang="en-US" dirty="0" err="1" smtClean="0"/>
              <a:t>Rehoboam</a:t>
            </a:r>
            <a:r>
              <a:rPr lang="en-US" dirty="0" smtClean="0"/>
              <a:t>, the son of Solomon &amp; first king of the Southern Kingdom of Judah</a:t>
            </a:r>
          </a:p>
          <a:p>
            <a:pPr lvl="2"/>
            <a:r>
              <a:rPr lang="en-US" dirty="0" err="1" smtClean="0"/>
              <a:t>Rehoboam</a:t>
            </a:r>
            <a:r>
              <a:rPr lang="en-US" dirty="0" smtClean="0"/>
              <a:t> became king when he was 41 years old</a:t>
            </a:r>
          </a:p>
          <a:p>
            <a:pPr lvl="2"/>
            <a:r>
              <a:rPr lang="en-US" dirty="0" smtClean="0"/>
              <a:t>He made very devastating decisions when he first became king of Israel, leading to the division of the kingdom</a:t>
            </a:r>
          </a:p>
          <a:p>
            <a:pPr lvl="2"/>
            <a:r>
              <a:rPr lang="en-US" dirty="0" smtClean="0"/>
              <a:t>Jeroboam led a revolt against Solomon before his death, ultimately tearing the 10 northern tribes away into a separate/divided kingdom</a:t>
            </a:r>
          </a:p>
          <a:p>
            <a:pPr lvl="2"/>
            <a:r>
              <a:rPr lang="en-US" dirty="0" smtClean="0"/>
              <a:t>“Israel has been in rebellion against the house of David to this day” – 1 Kings 12:19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98143" y="1828800"/>
            <a:ext cx="713657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M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0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Prophecy #1 to </a:t>
            </a:r>
            <a:r>
              <a:rPr lang="en-US" dirty="0" err="1" smtClean="0"/>
              <a:t>Rehoboam</a:t>
            </a:r>
            <a:r>
              <a:rPr lang="en-US" dirty="0" smtClean="0"/>
              <a:t> </a:t>
            </a:r>
            <a:r>
              <a:rPr lang="en-US" sz="2800" dirty="0" smtClean="0"/>
              <a:t>– 1 Kings 12:21-24</a:t>
            </a:r>
            <a:endParaRPr lang="en-US" dirty="0" smtClean="0"/>
          </a:p>
          <a:p>
            <a:pPr lvl="1"/>
            <a:r>
              <a:rPr lang="en-US" dirty="0" err="1" smtClean="0"/>
              <a:t>Rehoboam</a:t>
            </a:r>
            <a:r>
              <a:rPr lang="en-US" dirty="0" smtClean="0"/>
              <a:t> assembled all of Judah &amp; Benjamin </a:t>
            </a:r>
          </a:p>
          <a:p>
            <a:pPr lvl="2"/>
            <a:r>
              <a:rPr lang="en-US" dirty="0" smtClean="0"/>
              <a:t>180,000 chosen warriors to war against Israel</a:t>
            </a:r>
          </a:p>
          <a:p>
            <a:pPr lvl="2"/>
            <a:r>
              <a:rPr lang="en-US" dirty="0" smtClean="0"/>
              <a:t>Seeking to restore the kingdom to </a:t>
            </a:r>
            <a:r>
              <a:rPr lang="en-US" dirty="0" err="1" smtClean="0"/>
              <a:t>Rehoboam</a:t>
            </a:r>
            <a:endParaRPr lang="en-US" dirty="0" smtClean="0"/>
          </a:p>
          <a:p>
            <a:pPr lvl="1"/>
            <a:r>
              <a:rPr lang="en-US" dirty="0" err="1" smtClean="0"/>
              <a:t>Shemaiah</a:t>
            </a:r>
            <a:r>
              <a:rPr lang="en-US" dirty="0" smtClean="0"/>
              <a:t> confronted </a:t>
            </a:r>
            <a:r>
              <a:rPr lang="en-US" dirty="0" err="1" smtClean="0"/>
              <a:t>Rehoboam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You shall not go up nor fight against your brethren</a:t>
            </a:r>
          </a:p>
          <a:p>
            <a:pPr lvl="2"/>
            <a:r>
              <a:rPr lang="en-US" dirty="0" smtClean="0"/>
              <a:t>Let every man return to his house</a:t>
            </a:r>
          </a:p>
          <a:p>
            <a:pPr lvl="2"/>
            <a:r>
              <a:rPr lang="en-US" dirty="0" smtClean="0"/>
              <a:t>For this thing is from Me</a:t>
            </a:r>
          </a:p>
          <a:p>
            <a:pPr lvl="1"/>
            <a:r>
              <a:rPr lang="en-US" dirty="0" smtClean="0"/>
              <a:t>They obeyed the word of the Lord</a:t>
            </a:r>
          </a:p>
          <a:p>
            <a:pPr lvl="2"/>
            <a:r>
              <a:rPr lang="en-US" dirty="0" smtClean="0"/>
              <a:t>Turned back, according to the word of the Lord</a:t>
            </a:r>
          </a:p>
          <a:p>
            <a:pPr lvl="2"/>
            <a:r>
              <a:rPr lang="en-US" dirty="0" smtClean="0"/>
              <a:t>Courageously &amp; faithfully proclaimed by </a:t>
            </a:r>
            <a:r>
              <a:rPr lang="en-US" dirty="0" err="1" smtClean="0"/>
              <a:t>Shemaiah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Application for Christians:  Acts 5:29-39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43" y="1828800"/>
            <a:ext cx="713657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M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0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Prophecy #2 to </a:t>
            </a:r>
            <a:r>
              <a:rPr lang="en-US" dirty="0" err="1" smtClean="0"/>
              <a:t>Rehoboam</a:t>
            </a:r>
            <a:r>
              <a:rPr lang="en-US" dirty="0" smtClean="0"/>
              <a:t> </a:t>
            </a:r>
            <a:r>
              <a:rPr lang="en-US" sz="2800" dirty="0" smtClean="0"/>
              <a:t>– 2 Chr. </a:t>
            </a:r>
            <a:r>
              <a:rPr lang="en-US" sz="2800" dirty="0" smtClean="0"/>
              <a:t>12:1-16</a:t>
            </a:r>
            <a:endParaRPr lang="en-US" dirty="0" smtClean="0"/>
          </a:p>
          <a:p>
            <a:pPr lvl="1"/>
            <a:r>
              <a:rPr lang="en-US" dirty="0" err="1" smtClean="0"/>
              <a:t>Rehoboam</a:t>
            </a:r>
            <a:r>
              <a:rPr lang="en-US" dirty="0" smtClean="0"/>
              <a:t> </a:t>
            </a:r>
            <a:r>
              <a:rPr lang="en-US" dirty="0" err="1" smtClean="0"/>
              <a:t>est.</a:t>
            </a:r>
            <a:r>
              <a:rPr lang="en-US" baseline="30000" dirty="0" err="1" smtClean="0"/>
              <a:t>ed</a:t>
            </a:r>
            <a:r>
              <a:rPr lang="en-US" dirty="0" smtClean="0"/>
              <a:t> kingdom &amp; forsook the Lord</a:t>
            </a:r>
          </a:p>
          <a:p>
            <a:pPr lvl="1"/>
            <a:r>
              <a:rPr lang="en-US" dirty="0" smtClean="0"/>
              <a:t>Another battle ensued</a:t>
            </a:r>
          </a:p>
          <a:p>
            <a:pPr lvl="2"/>
            <a:r>
              <a:rPr lang="en-US" dirty="0" smtClean="0"/>
              <a:t>This time Egypt was the aggressor, b/c Israel sinned</a:t>
            </a:r>
          </a:p>
          <a:p>
            <a:pPr lvl="2"/>
            <a:r>
              <a:rPr lang="en-US" dirty="0" smtClean="0"/>
              <a:t>1,200 chariots + 6,000 horsemen + people w/o #</a:t>
            </a:r>
          </a:p>
          <a:p>
            <a:pPr lvl="1"/>
            <a:r>
              <a:rPr lang="en-US" dirty="0" err="1" smtClean="0"/>
              <a:t>Shemaiah</a:t>
            </a:r>
            <a:r>
              <a:rPr lang="en-US" dirty="0" smtClean="0"/>
              <a:t> prophesied clearly &amp; forthrightly</a:t>
            </a:r>
          </a:p>
          <a:p>
            <a:pPr lvl="2"/>
            <a:r>
              <a:rPr lang="en-US" dirty="0" smtClean="0"/>
              <a:t>“You have forsaken Me, therefore I have left you.”</a:t>
            </a:r>
          </a:p>
          <a:p>
            <a:pPr lvl="1"/>
            <a:r>
              <a:rPr lang="en-US" dirty="0" smtClean="0"/>
              <a:t>The king &amp; the leaders humbled themselves</a:t>
            </a:r>
          </a:p>
          <a:p>
            <a:pPr lvl="2"/>
            <a:r>
              <a:rPr lang="en-US" dirty="0" smtClean="0"/>
              <a:t>The Lord saw &amp; respected their humble response</a:t>
            </a:r>
          </a:p>
          <a:p>
            <a:pPr lvl="2"/>
            <a:r>
              <a:rPr lang="en-US" dirty="0" smtClean="0"/>
              <a:t>The Lord pulled back their punishment “some”</a:t>
            </a:r>
          </a:p>
          <a:p>
            <a:pPr lvl="2"/>
            <a:r>
              <a:rPr lang="en-US" dirty="0" smtClean="0"/>
              <a:t>Things went well in Judah when they served God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Application for Christians: James 4:4-10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43" y="1828800"/>
            <a:ext cx="713657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E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M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0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u="sng" dirty="0" smtClean="0"/>
          </a:p>
          <a:p>
            <a:pPr lvl="1"/>
            <a:r>
              <a:rPr lang="en-US" dirty="0" smtClean="0"/>
              <a:t>Prophesied to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</a:t>
            </a:r>
            <a:r>
              <a:rPr lang="en-US" sz="2000" dirty="0" smtClean="0"/>
              <a:t>(911-870 </a:t>
            </a:r>
            <a:r>
              <a:rPr lang="en-US" sz="2000" dirty="0" smtClean="0"/>
              <a:t>B.C.)</a:t>
            </a:r>
            <a:endParaRPr lang="en-US" dirty="0" smtClean="0"/>
          </a:p>
          <a:p>
            <a:pPr lvl="2"/>
            <a:r>
              <a:rPr lang="en-US" dirty="0" smtClean="0"/>
              <a:t>First years – peaceful &amp; </a:t>
            </a:r>
            <a:r>
              <a:rPr lang="en-US" dirty="0" smtClean="0"/>
              <a:t>prosperous – 2 </a:t>
            </a:r>
            <a:r>
              <a:rPr lang="en-US" dirty="0" smtClean="0"/>
              <a:t>Chr. </a:t>
            </a:r>
            <a:r>
              <a:rPr lang="en-US" dirty="0" smtClean="0"/>
              <a:t>14:7</a:t>
            </a:r>
            <a:endParaRPr lang="en-US" dirty="0" smtClean="0"/>
          </a:p>
          <a:p>
            <a:pPr lvl="3"/>
            <a:r>
              <a:rPr lang="en-US" dirty="0" smtClean="0"/>
              <a:t>He banished the perverted persons from the land</a:t>
            </a:r>
          </a:p>
          <a:p>
            <a:pPr lvl="3"/>
            <a:r>
              <a:rPr lang="en-US" dirty="0" smtClean="0"/>
              <a:t>He removed the altars of the foreign gods </a:t>
            </a:r>
          </a:p>
          <a:p>
            <a:pPr lvl="3"/>
            <a:r>
              <a:rPr lang="en-US" dirty="0" smtClean="0"/>
              <a:t>He broke down the sacred pillars and cut down the wooden images.</a:t>
            </a:r>
          </a:p>
          <a:p>
            <a:pPr lvl="3"/>
            <a:r>
              <a:rPr lang="en-US" dirty="0" smtClean="0"/>
              <a:t>He commanded Judah to seek the LORD God of their fathers, and to observe the law and the commandment.</a:t>
            </a:r>
          </a:p>
          <a:p>
            <a:pPr lvl="3"/>
            <a:r>
              <a:rPr lang="en-US" dirty="0" smtClean="0"/>
              <a:t>The kingdom was quiet under him.</a:t>
            </a:r>
          </a:p>
          <a:p>
            <a:pPr lvl="3"/>
            <a:r>
              <a:rPr lang="en-US" dirty="0" smtClean="0"/>
              <a:t>He had no war in those years, because the Lord had given him rest </a:t>
            </a:r>
            <a:r>
              <a:rPr lang="en-US" dirty="0" smtClean="0"/>
              <a:t>– 2 </a:t>
            </a:r>
            <a:r>
              <a:rPr lang="en-US" dirty="0" smtClean="0"/>
              <a:t>Chr. </a:t>
            </a:r>
            <a:r>
              <a:rPr lang="en-US" dirty="0" smtClean="0"/>
              <a:t>14:2-6</a:t>
            </a: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17" y="1828800"/>
            <a:ext cx="7425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Z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u="sng" dirty="0" smtClean="0"/>
          </a:p>
          <a:p>
            <a:pPr lvl="1"/>
            <a:r>
              <a:rPr lang="en-US" dirty="0" smtClean="0"/>
              <a:t>Prophesied to </a:t>
            </a:r>
            <a:r>
              <a:rPr lang="en-US" dirty="0" err="1" smtClean="0"/>
              <a:t>Asa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king of Judah </a:t>
            </a:r>
            <a:r>
              <a:rPr lang="en-US" sz="2000" dirty="0" smtClean="0"/>
              <a:t>(911-870 </a:t>
            </a:r>
            <a:r>
              <a:rPr lang="en-US" sz="2000" dirty="0" smtClean="0"/>
              <a:t>B.C.)</a:t>
            </a:r>
            <a:endParaRPr lang="en-US" dirty="0" smtClean="0"/>
          </a:p>
          <a:p>
            <a:pPr lvl="2"/>
            <a:r>
              <a:rPr lang="en-US" dirty="0" smtClean="0"/>
              <a:t>First years – peaceful &amp; </a:t>
            </a:r>
            <a:r>
              <a:rPr lang="en-US" dirty="0" smtClean="0"/>
              <a:t>prosperous</a:t>
            </a:r>
            <a:endParaRPr lang="en-US" dirty="0" smtClean="0"/>
          </a:p>
          <a:p>
            <a:pPr lvl="3"/>
            <a:r>
              <a:rPr lang="en-US" dirty="0" err="1" smtClean="0"/>
              <a:t>Zerah</a:t>
            </a:r>
            <a:r>
              <a:rPr lang="en-US" dirty="0" smtClean="0"/>
              <a:t> the Ethiopian came to battle with one million men</a:t>
            </a:r>
          </a:p>
          <a:p>
            <a:pPr lvl="3"/>
            <a:r>
              <a:rPr lang="en-US" dirty="0" err="1" smtClean="0"/>
              <a:t>Asa</a:t>
            </a:r>
            <a:r>
              <a:rPr lang="en-US" dirty="0" smtClean="0"/>
              <a:t> turned to the Lord for </a:t>
            </a:r>
            <a:r>
              <a:rPr lang="en-US" dirty="0" smtClean="0"/>
              <a:t>help – 2 Chr. 14:10-11</a:t>
            </a:r>
          </a:p>
          <a:p>
            <a:pPr lvl="4"/>
            <a:r>
              <a:rPr lang="en-US" dirty="0" smtClean="0"/>
              <a:t>It is nothing for You to help!</a:t>
            </a:r>
          </a:p>
          <a:p>
            <a:pPr lvl="4"/>
            <a:r>
              <a:rPr lang="en-US" dirty="0" smtClean="0"/>
              <a:t>With many or with those who have no power!</a:t>
            </a:r>
          </a:p>
          <a:p>
            <a:pPr lvl="4"/>
            <a:r>
              <a:rPr lang="en-US" dirty="0" smtClean="0"/>
              <a:t>Help us, our God, for we rest on You!</a:t>
            </a:r>
          </a:p>
          <a:p>
            <a:pPr lvl="4"/>
            <a:r>
              <a:rPr lang="en-US" dirty="0" smtClean="0"/>
              <a:t>In Your name we go against this multitude!</a:t>
            </a:r>
          </a:p>
          <a:p>
            <a:pPr lvl="4"/>
            <a:r>
              <a:rPr lang="en-US" dirty="0" smtClean="0"/>
              <a:t>You are our God!</a:t>
            </a:r>
          </a:p>
          <a:p>
            <a:pPr lvl="4"/>
            <a:r>
              <a:rPr lang="en-US" dirty="0" smtClean="0"/>
              <a:t>Do not let man prevail against You!</a:t>
            </a:r>
          </a:p>
          <a:p>
            <a:pPr lvl="3"/>
            <a:r>
              <a:rPr lang="en-US" dirty="0" smtClean="0"/>
              <a:t>The Lord defeated Israel’s enemies – </a:t>
            </a:r>
            <a:r>
              <a:rPr lang="en-US" dirty="0" smtClean="0"/>
              <a:t>2 </a:t>
            </a:r>
            <a:r>
              <a:rPr lang="en-US" dirty="0" smtClean="0"/>
              <a:t>Chr. </a:t>
            </a:r>
            <a:r>
              <a:rPr lang="en-US" dirty="0" smtClean="0"/>
              <a:t>14:12-15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3717" y="1828800"/>
            <a:ext cx="7425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Z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Prophecy of </a:t>
            </a:r>
            <a:r>
              <a:rPr lang="en-US" dirty="0" err="1" smtClean="0"/>
              <a:t>Azariah</a:t>
            </a:r>
            <a:r>
              <a:rPr lang="en-US" dirty="0" smtClean="0"/>
              <a:t> to King </a:t>
            </a:r>
            <a:r>
              <a:rPr lang="en-US" dirty="0" err="1" smtClean="0"/>
              <a:t>Asa</a:t>
            </a:r>
            <a:r>
              <a:rPr lang="en-US" dirty="0" smtClean="0"/>
              <a:t> – 2 Chr. 15</a:t>
            </a:r>
            <a:endParaRPr lang="en-US" u="sng" dirty="0" smtClean="0"/>
          </a:p>
          <a:p>
            <a:pPr lvl="1"/>
            <a:r>
              <a:rPr lang="en-US" dirty="0" smtClean="0"/>
              <a:t>Reminded </a:t>
            </a:r>
            <a:r>
              <a:rPr lang="en-US" dirty="0" err="1" smtClean="0"/>
              <a:t>Asa</a:t>
            </a:r>
            <a:r>
              <a:rPr lang="en-US" dirty="0" smtClean="0"/>
              <a:t> his only hope was to trust God</a:t>
            </a:r>
          </a:p>
          <a:p>
            <a:pPr lvl="2"/>
            <a:r>
              <a:rPr lang="en-US" dirty="0" smtClean="0"/>
              <a:t>He is with you, while you’re with Him…If…If – 15:2</a:t>
            </a:r>
          </a:p>
          <a:p>
            <a:pPr lvl="1"/>
            <a:r>
              <a:rPr lang="en-US" dirty="0" smtClean="0"/>
              <a:t>Reminded Judah of Israel’s condition &amp; </a:t>
            </a:r>
            <a:r>
              <a:rPr lang="en-US" dirty="0" err="1" smtClean="0"/>
              <a:t>conseq</a:t>
            </a:r>
            <a:endParaRPr lang="en-US" dirty="0" smtClean="0"/>
          </a:p>
          <a:p>
            <a:pPr lvl="2"/>
            <a:r>
              <a:rPr lang="en-US" dirty="0" smtClean="0"/>
              <a:t>Long time w/o God until they needed Him – 15:3</a:t>
            </a:r>
          </a:p>
          <a:p>
            <a:pPr lvl="2"/>
            <a:r>
              <a:rPr lang="en-US" dirty="0" smtClean="0"/>
              <a:t>No peace &amp; great turmoil on the land – 15:5</a:t>
            </a:r>
          </a:p>
          <a:p>
            <a:pPr lvl="2"/>
            <a:r>
              <a:rPr lang="en-US" dirty="0" smtClean="0"/>
              <a:t>God troubled them when away from Him – 15:6</a:t>
            </a:r>
          </a:p>
          <a:p>
            <a:pPr lvl="2"/>
            <a:r>
              <a:rPr lang="en-US" dirty="0" smtClean="0"/>
              <a:t>All got better when they turned to the Lord – 15:4</a:t>
            </a:r>
          </a:p>
          <a:p>
            <a:pPr lvl="1"/>
            <a:r>
              <a:rPr lang="en-US" dirty="0" smtClean="0"/>
              <a:t>Encouraged </a:t>
            </a:r>
            <a:r>
              <a:rPr lang="en-US" dirty="0" err="1" smtClean="0"/>
              <a:t>Asa</a:t>
            </a:r>
            <a:r>
              <a:rPr lang="en-US" dirty="0" smtClean="0"/>
              <a:t> to remain steadfast</a:t>
            </a:r>
          </a:p>
          <a:p>
            <a:pPr lvl="2"/>
            <a:r>
              <a:rPr lang="en-US" dirty="0" smtClean="0"/>
              <a:t>“Be </a:t>
            </a:r>
            <a:r>
              <a:rPr lang="en-US" dirty="0" smtClean="0"/>
              <a:t>strong and do not let </a:t>
            </a:r>
            <a:r>
              <a:rPr lang="en-US" dirty="0" smtClean="0"/>
              <a:t>your hands be weak, for your work shall be rewarded!” – 15:7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83717" y="1828800"/>
            <a:ext cx="7425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Z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Asa’s</a:t>
            </a:r>
            <a:r>
              <a:rPr lang="en-US" dirty="0" smtClean="0"/>
              <a:t> reformation efforts for God </a:t>
            </a:r>
            <a:r>
              <a:rPr lang="en-US" sz="2800" dirty="0" smtClean="0"/>
              <a:t>– 2 Chr. 15</a:t>
            </a:r>
            <a:endParaRPr lang="en-US" u="sng" dirty="0" smtClean="0"/>
          </a:p>
          <a:p>
            <a:pPr lvl="1"/>
            <a:r>
              <a:rPr lang="en-US" dirty="0" smtClean="0"/>
              <a:t>Destroyed abominable idols &amp; restored the altar of the Lord – 15:8</a:t>
            </a:r>
          </a:p>
          <a:p>
            <a:pPr lvl="1"/>
            <a:r>
              <a:rPr lang="en-US" dirty="0" smtClean="0"/>
              <a:t>Gathered the people to him “when they saw that the Lord his God was with him” – </a:t>
            </a:r>
            <a:r>
              <a:rPr lang="en-US" dirty="0" smtClean="0"/>
              <a:t>15:</a:t>
            </a:r>
            <a:r>
              <a:rPr lang="en-US" dirty="0" smtClean="0"/>
              <a:t>9-11</a:t>
            </a:r>
          </a:p>
          <a:p>
            <a:pPr lvl="1"/>
            <a:r>
              <a:rPr lang="en-US" dirty="0" smtClean="0"/>
              <a:t>People entered covenant with the Lord</a:t>
            </a:r>
            <a:r>
              <a:rPr lang="en-US" sz="2000" dirty="0" smtClean="0"/>
              <a:t> – v. 12-13</a:t>
            </a:r>
            <a:endParaRPr lang="en-US" dirty="0" smtClean="0"/>
          </a:p>
          <a:p>
            <a:pPr lvl="2"/>
            <a:r>
              <a:rPr lang="en-US" dirty="0" smtClean="0"/>
              <a:t>Resolved to seek the Lord with all heart &amp; all soul</a:t>
            </a:r>
          </a:p>
          <a:p>
            <a:pPr lvl="2"/>
            <a:r>
              <a:rPr lang="en-US" dirty="0" smtClean="0"/>
              <a:t>Death penalty on anyone who not seek the Lord</a:t>
            </a:r>
          </a:p>
          <a:p>
            <a:pPr lvl="1"/>
            <a:r>
              <a:rPr lang="en-US" dirty="0" smtClean="0"/>
              <a:t>Removed </a:t>
            </a:r>
            <a:r>
              <a:rPr lang="en-US" dirty="0" err="1" smtClean="0"/>
              <a:t>Maachah</a:t>
            </a:r>
            <a:r>
              <a:rPr lang="en-US" dirty="0" smtClean="0"/>
              <a:t> because of her idol – </a:t>
            </a:r>
            <a:r>
              <a:rPr lang="en-US" dirty="0" smtClean="0"/>
              <a:t>15: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He brought back into the house of God those things dedicated to God – </a:t>
            </a:r>
            <a:r>
              <a:rPr lang="en-US" dirty="0" smtClean="0"/>
              <a:t>15:</a:t>
            </a: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17" y="1828800"/>
            <a:ext cx="7425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Z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Shemaiah</a:t>
            </a:r>
            <a:r>
              <a:rPr lang="en-US" sz="5400" dirty="0" smtClean="0"/>
              <a:t> &amp; </a:t>
            </a:r>
            <a:r>
              <a:rPr lang="en-US" sz="5400" dirty="0" err="1" smtClean="0"/>
              <a:t>Azariah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for Christians</a:t>
            </a:r>
            <a:endParaRPr lang="en-US" u="sng" dirty="0" smtClean="0"/>
          </a:p>
          <a:p>
            <a:pPr lvl="1"/>
            <a:r>
              <a:rPr lang="en-US" dirty="0" smtClean="0"/>
              <a:t>Without God, we are nothing!</a:t>
            </a:r>
          </a:p>
          <a:p>
            <a:pPr lvl="1"/>
            <a:r>
              <a:rPr lang="en-US" dirty="0" smtClean="0"/>
              <a:t>Obeying the Lord &amp; serving Him faithfully has great rewards –</a:t>
            </a:r>
            <a:r>
              <a:rPr lang="en-US" dirty="0" smtClean="0"/>
              <a:t> </a:t>
            </a:r>
            <a:r>
              <a:rPr lang="en-US" dirty="0" smtClean="0"/>
              <a:t>cf. 15:15, 19</a:t>
            </a:r>
          </a:p>
          <a:p>
            <a:pPr lvl="1"/>
            <a:r>
              <a:rPr lang="en-US" dirty="0" smtClean="0"/>
              <a:t>Straying away from the Lord has dire consequences </a:t>
            </a:r>
            <a:r>
              <a:rPr lang="en-US" dirty="0" smtClean="0"/>
              <a:t>– </a:t>
            </a:r>
            <a:r>
              <a:rPr lang="en-US" dirty="0" smtClean="0"/>
              <a:t>cf. 15:4-6, 13</a:t>
            </a:r>
          </a:p>
          <a:p>
            <a:pPr lvl="1"/>
            <a:r>
              <a:rPr lang="en-US" dirty="0" smtClean="0"/>
              <a:t>Even if we are not perfect and even if others around us choose to dishonor the Lord, may our hearts be loyal to God all our days </a:t>
            </a:r>
            <a:r>
              <a:rPr lang="en-US" dirty="0" smtClean="0"/>
              <a:t>– </a:t>
            </a:r>
            <a:r>
              <a:rPr lang="en-US" dirty="0" smtClean="0"/>
              <a:t>15:17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17" y="1828800"/>
            <a:ext cx="74251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Z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I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</a:t>
            </a:r>
            <a:endParaRPr lang="en-US" sz="44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4963</TotalTime>
  <Words>741</Words>
  <Application>Microsoft Office PowerPoint</Application>
  <PresentationFormat>On-screen Show (4:3)</PresentationFormat>
  <Paragraphs>142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Shemaiah &amp; Azariah</vt:lpstr>
      <vt:lpstr>Shemaiah &amp; Azariah</vt:lpstr>
      <vt:lpstr>Shemaiah &amp; Azariah</vt:lpstr>
      <vt:lpstr>Shemaiah &amp; Azariah</vt:lpstr>
      <vt:lpstr>Shemaiah &amp; Azariah</vt:lpstr>
      <vt:lpstr>Shemaiah &amp; Azariah</vt:lpstr>
      <vt:lpstr>Shemaiah &amp; Azariah</vt:lpstr>
      <vt:lpstr>Shemaiah &amp; Azariah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299</cp:revision>
  <dcterms:created xsi:type="dcterms:W3CDTF">2010-09-04T02:43:12Z</dcterms:created>
  <dcterms:modified xsi:type="dcterms:W3CDTF">2010-10-27T20:04:07Z</dcterms:modified>
</cp:coreProperties>
</file>