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86" r:id="rId3"/>
    <p:sldId id="296" r:id="rId4"/>
    <p:sldId id="297" r:id="rId5"/>
    <p:sldId id="298" r:id="rId6"/>
    <p:sldId id="299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95" d="100"/>
          <a:sy n="95" d="100"/>
        </p:scale>
        <p:origin x="-3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60198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Hosea, Obadiah &amp; Micah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Basic Introduction</a:t>
            </a:r>
          </a:p>
          <a:p>
            <a:pPr lvl="1"/>
            <a:r>
              <a:rPr lang="en-US" dirty="0" smtClean="0"/>
              <a:t>Hosea’s name means “God is salvation”</a:t>
            </a:r>
          </a:p>
          <a:p>
            <a:pPr lvl="1"/>
            <a:r>
              <a:rPr lang="en-US" dirty="0" smtClean="0"/>
              <a:t>Prophesied to the Northern Kingdom, Israel</a:t>
            </a:r>
          </a:p>
          <a:p>
            <a:pPr lvl="1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Century B.C. (~750-715 B.C.)</a:t>
            </a:r>
          </a:p>
          <a:p>
            <a:pPr lvl="1"/>
            <a:r>
              <a:rPr lang="en-US" dirty="0" smtClean="0"/>
              <a:t>Contemporary with Isaiah &amp; Micah in South</a:t>
            </a:r>
          </a:p>
          <a:p>
            <a:pPr lvl="1"/>
            <a:r>
              <a:rPr lang="en-US" dirty="0" smtClean="0"/>
              <a:t>Just prior to the Assyrian captivity </a:t>
            </a:r>
          </a:p>
          <a:p>
            <a:pPr lvl="2"/>
            <a:r>
              <a:rPr lang="en-US" dirty="0" smtClean="0"/>
              <a:t>Northern Kingdom, Israel, fell to Assyria in 721 B.C.</a:t>
            </a:r>
          </a:p>
          <a:p>
            <a:pPr lvl="2"/>
            <a:r>
              <a:rPr lang="en-US" dirty="0" smtClean="0"/>
              <a:t>Israel also identified as “Samaria,” its capital city</a:t>
            </a:r>
          </a:p>
          <a:p>
            <a:pPr lvl="2"/>
            <a:r>
              <a:rPr lang="en-US" dirty="0" smtClean="0"/>
              <a:t>Israel also identified as “Ephraim,” its largest tribe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925" y="1828800"/>
            <a:ext cx="94609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9248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</a:pPr>
            <a:r>
              <a:rPr lang="en-US" sz="3000" dirty="0" smtClean="0"/>
              <a:t>Basic Message: </a:t>
            </a:r>
          </a:p>
          <a:p>
            <a:pPr>
              <a:lnSpc>
                <a:spcPct val="95000"/>
              </a:lnSpc>
              <a:buNone/>
            </a:pPr>
            <a:r>
              <a:rPr lang="en-US" sz="3000" dirty="0" smtClean="0"/>
              <a:t>	A Loving God &amp; An Adulterous People</a:t>
            </a:r>
          </a:p>
          <a:p>
            <a:pPr lvl="1">
              <a:lnSpc>
                <a:spcPct val="95000"/>
              </a:lnSpc>
            </a:pPr>
            <a:r>
              <a:rPr lang="en-US" sz="2600" dirty="0" smtClean="0"/>
              <a:t>Admonition for &amp; Condemnation of Idolatry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Israel practiced idolatry openly &amp; offered sacrifices unto Baal – 2:13; 4:12a, 13a; 8:4-6; 9:10; 13:1-2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Prophet urged Israel to repent &amp; return – 6:1-11; 14:1-9</a:t>
            </a:r>
          </a:p>
          <a:p>
            <a:pPr lvl="1">
              <a:lnSpc>
                <a:spcPct val="95000"/>
              </a:lnSpc>
            </a:pPr>
            <a:r>
              <a:rPr lang="en-US" sz="2600" dirty="0" smtClean="0"/>
              <a:t>Vivid Depiction of Spiritual Adultery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The relationship between Hosea &amp; his wife, </a:t>
            </a:r>
            <a:r>
              <a:rPr lang="en-US" sz="2200" dirty="0" err="1" smtClean="0"/>
              <a:t>Gomer</a:t>
            </a:r>
            <a:r>
              <a:rPr lang="en-US" sz="2200" dirty="0" smtClean="0"/>
              <a:t>, and the names of their three children are used to acutely illustrate the gross nature of Israel’s sins &amp; God’s desire to take her back.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18 times used “whoredom,” “harlot” or “adultery” to describe how Israel </a:t>
            </a:r>
            <a:r>
              <a:rPr lang="en-US" sz="2200" dirty="0" smtClean="0"/>
              <a:t>had turned </a:t>
            </a:r>
            <a:r>
              <a:rPr lang="en-US" sz="2200" dirty="0" smtClean="0"/>
              <a:t>against God.  No knowledge of God!</a:t>
            </a:r>
          </a:p>
          <a:p>
            <a:pPr lvl="1">
              <a:lnSpc>
                <a:spcPct val="95000"/>
              </a:lnSpc>
            </a:pPr>
            <a:r>
              <a:rPr lang="en-US" sz="2600" dirty="0" smtClean="0"/>
              <a:t>The Love of God for His People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God loved them enough to tell them of their sins, to warn them of their doom &amp; to punish </a:t>
            </a:r>
            <a:r>
              <a:rPr lang="en-US" sz="2200" dirty="0" smtClean="0"/>
              <a:t>them if </a:t>
            </a:r>
            <a:r>
              <a:rPr lang="en-US" sz="2200" dirty="0" smtClean="0"/>
              <a:t>necessary.</a:t>
            </a:r>
          </a:p>
          <a:p>
            <a:pPr lvl="2">
              <a:lnSpc>
                <a:spcPct val="95000"/>
              </a:lnSpc>
            </a:pPr>
            <a:r>
              <a:rPr lang="en-US" sz="2200" dirty="0" smtClean="0"/>
              <a:t>Hebrew </a:t>
            </a:r>
            <a:r>
              <a:rPr lang="en-US" sz="2200" i="1" dirty="0" err="1" smtClean="0"/>
              <a:t>hesed</a:t>
            </a:r>
            <a:r>
              <a:rPr lang="en-US" sz="2200" dirty="0" smtClean="0"/>
              <a:t> found 6 times: “</a:t>
            </a:r>
            <a:r>
              <a:rPr lang="en-US" sz="2200" dirty="0" err="1" smtClean="0"/>
              <a:t>lovingkindness</a:t>
            </a:r>
            <a:r>
              <a:rPr lang="en-US" sz="2200" dirty="0" smtClean="0"/>
              <a:t>” (2:19); “mercy” (4:1; 6:6; 10:12; 12:6)</a:t>
            </a:r>
          </a:p>
        </p:txBody>
      </p:sp>
      <p:sp>
        <p:nvSpPr>
          <p:cNvPr id="5" name="Rectangle 4"/>
          <p:cNvSpPr/>
          <p:nvPr/>
        </p:nvSpPr>
        <p:spPr>
          <a:xfrm>
            <a:off x="81925" y="1828800"/>
            <a:ext cx="94609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Basic Introduction</a:t>
            </a:r>
          </a:p>
          <a:p>
            <a:pPr lvl="1"/>
            <a:r>
              <a:rPr lang="en-US" dirty="0" smtClean="0"/>
              <a:t>Obadiah’s name means “servant of the Lord”</a:t>
            </a:r>
          </a:p>
          <a:p>
            <a:pPr lvl="1"/>
            <a:r>
              <a:rPr lang="en-US" dirty="0" smtClean="0"/>
              <a:t>Date is uncertain – written after Jerusalem had suffered significant calamity (but 4 times)</a:t>
            </a:r>
          </a:p>
          <a:p>
            <a:pPr lvl="2"/>
            <a:r>
              <a:rPr lang="en-US" dirty="0" smtClean="0"/>
              <a:t>Most probable he prophesied either 850 B.C. to Israel or after 586 B.C. to Judah (after Judah fell)</a:t>
            </a:r>
            <a:endParaRPr lang="en-US" u="sng" dirty="0" smtClean="0"/>
          </a:p>
          <a:p>
            <a:pPr lvl="1"/>
            <a:r>
              <a:rPr lang="en-US" dirty="0" smtClean="0"/>
              <a:t>Prophesied </a:t>
            </a:r>
            <a:r>
              <a:rPr lang="en-US" dirty="0" smtClean="0"/>
              <a:t>the impending doom of Edom</a:t>
            </a:r>
          </a:p>
          <a:p>
            <a:pPr lvl="2"/>
            <a:r>
              <a:rPr lang="en-US" dirty="0" smtClean="0"/>
              <a:t>Nations of Israel &amp; Edom at odds from beginning</a:t>
            </a:r>
          </a:p>
          <a:p>
            <a:pPr lvl="3"/>
            <a:r>
              <a:rPr lang="en-US" dirty="0" smtClean="0"/>
              <a:t>Relationship between Jacob &amp; Esau – Genesis 25</a:t>
            </a:r>
          </a:p>
          <a:p>
            <a:pPr lvl="3"/>
            <a:r>
              <a:rPr lang="en-US" dirty="0" smtClean="0"/>
              <a:t>Edom refused </a:t>
            </a:r>
            <a:r>
              <a:rPr lang="en-US" dirty="0" smtClean="0"/>
              <a:t>passage </a:t>
            </a:r>
            <a:r>
              <a:rPr lang="en-US" dirty="0" smtClean="0"/>
              <a:t>to Israel – Num. 20:14-21</a:t>
            </a:r>
          </a:p>
          <a:p>
            <a:pPr lvl="3"/>
            <a:r>
              <a:rPr lang="en-US" dirty="0" smtClean="0"/>
              <a:t>David subdued Edom during his reign – 2 Sam. 8:14</a:t>
            </a:r>
          </a:p>
          <a:p>
            <a:pPr lvl="2"/>
            <a:r>
              <a:rPr lang="en-US" dirty="0" smtClean="0"/>
              <a:t>Edom had joined forces with God’s enemy and mistreated her brethren, the Israelites (instead of coming to their aid) – v. 12-14</a:t>
            </a:r>
          </a:p>
          <a:p>
            <a:pPr lvl="2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Basic Message:</a:t>
            </a:r>
          </a:p>
          <a:p>
            <a:pPr>
              <a:buNone/>
            </a:pPr>
            <a:r>
              <a:rPr lang="en-US" dirty="0" smtClean="0"/>
              <a:t>	A Compassionate God &amp; A Prideful People</a:t>
            </a:r>
          </a:p>
          <a:p>
            <a:pPr lvl="1"/>
            <a:r>
              <a:rPr lang="en-US" dirty="0" smtClean="0"/>
              <a:t>Despite imperviously situated city &amp; elevated sense of their own wisdom (a pride-filled people), Edom would be destroyed (v. 1-14; cf. Prov. 16:18)</a:t>
            </a:r>
          </a:p>
          <a:p>
            <a:pPr lvl="2"/>
            <a:r>
              <a:rPr lang="en-US" dirty="0" smtClean="0"/>
              <a:t>A divine punishment for Edom’s cruelties toward Israel – the Lord is in charge! (cf. Dan. 4:17)</a:t>
            </a:r>
          </a:p>
          <a:p>
            <a:pPr lvl="1"/>
            <a:r>
              <a:rPr lang="en-US" dirty="0" smtClean="0"/>
              <a:t>The Day of the Lord predicted, with the restoration &amp; victory of Israel (v. 15-21)</a:t>
            </a:r>
          </a:p>
          <a:p>
            <a:pPr lvl="2"/>
            <a:r>
              <a:rPr lang="en-US" dirty="0" smtClean="0"/>
              <a:t>Purpose of the book seems not to warn Edom but to comfort the Israelites and to promise a return of the Jewish exiles (but no survivor of Esau)</a:t>
            </a:r>
          </a:p>
          <a:p>
            <a:pPr lvl="2"/>
            <a:r>
              <a:rPr lang="en-US" dirty="0" smtClean="0"/>
              <a:t>“The kingdom shall be the Lord’s” – v. 21 (cf. Rev. 11:15)</a:t>
            </a:r>
          </a:p>
          <a:p>
            <a:pPr lvl="2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57" y="1828800"/>
            <a:ext cx="805029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B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D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Basic Introduction</a:t>
            </a:r>
          </a:p>
          <a:p>
            <a:pPr lvl="1"/>
            <a:r>
              <a:rPr lang="en-US" dirty="0" smtClean="0"/>
              <a:t>Micah’s name means “Who is like Jehovah”</a:t>
            </a:r>
          </a:p>
          <a:p>
            <a:pPr lvl="1"/>
            <a:r>
              <a:rPr lang="en-US" dirty="0" smtClean="0"/>
              <a:t>Prophesied to the Southern Kingdom, Judah</a:t>
            </a:r>
          </a:p>
          <a:p>
            <a:pPr lvl="1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Century B.C. (~740-700 B.C.)</a:t>
            </a:r>
          </a:p>
          <a:p>
            <a:pPr lvl="1"/>
            <a:r>
              <a:rPr lang="en-US" dirty="0" smtClean="0"/>
              <a:t>Contemporary with Isaiah in Judah &amp; Hosea was slightly earlier in Israel</a:t>
            </a:r>
          </a:p>
          <a:p>
            <a:pPr lvl="1"/>
            <a:r>
              <a:rPr lang="en-US" dirty="0" smtClean="0"/>
              <a:t>There was great turmoil among God’s people</a:t>
            </a:r>
          </a:p>
          <a:p>
            <a:pPr lvl="2"/>
            <a:r>
              <a:rPr lang="en-US" dirty="0" smtClean="0"/>
              <a:t>Societal chaos – prosperity &amp; luxury reigned, plus the Northern Kingdom was falling to Assyria</a:t>
            </a:r>
          </a:p>
          <a:p>
            <a:pPr lvl="2"/>
            <a:r>
              <a:rPr lang="en-US" dirty="0" smtClean="0"/>
              <a:t>Religious chaos – contaminated by heathen influences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5970" y="1828800"/>
            <a:ext cx="8980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C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Hosea, Obadiah &amp; Micah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</a:pPr>
            <a:r>
              <a:rPr lang="en-US" dirty="0" smtClean="0"/>
              <a:t>Basic Message:</a:t>
            </a:r>
          </a:p>
          <a:p>
            <a:pPr>
              <a:lnSpc>
                <a:spcPct val="95000"/>
              </a:lnSpc>
              <a:buNone/>
            </a:pPr>
            <a:r>
              <a:rPr lang="en-US" dirty="0" smtClean="0"/>
              <a:t>	A Merciful God &amp; A Corrupt People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God’s People Have Sinned &amp; Will Be Punished!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Consumed with idolatry – 1:6-7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Their rulers hated good &amp; loved evil – 3:1-4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God’s Judgment Is Certain!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Samaria/Israel will be overthrown – 1:3-7, 16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Judah will be destroyed – 3:12; 4:10; 7:13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God’s </a:t>
            </a:r>
            <a:r>
              <a:rPr lang="en-US" smtClean="0"/>
              <a:t>Demands Require </a:t>
            </a:r>
            <a:r>
              <a:rPr lang="en-US" dirty="0" smtClean="0"/>
              <a:t>the Heart!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Religious devotion must have 3 companions – 6:1-8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God’s Eternal Plan Is Pictured!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 Lord’s house/church established in Jerusalem – 4:1-5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The Messiah born in Bethlehem – 5:2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The mercy of God will save us – 7:18-20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970" y="1828800"/>
            <a:ext cx="89800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M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C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5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4744</TotalTime>
  <Words>334</Words>
  <Application>Microsoft Office PowerPoint</Application>
  <PresentationFormat>On-screen Show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Hosea, Obadiah &amp; Micah</vt:lpstr>
      <vt:lpstr>Hosea, Obadiah &amp; Micah</vt:lpstr>
      <vt:lpstr>Hosea, Obadiah &amp; Micah</vt:lpstr>
      <vt:lpstr>Hosea, Obadiah &amp; Micah</vt:lpstr>
      <vt:lpstr>Hosea, Obadiah &amp; Micah</vt:lpstr>
      <vt:lpstr>Hosea, Obadiah &amp; Micah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273</cp:revision>
  <dcterms:created xsi:type="dcterms:W3CDTF">2010-09-04T02:43:12Z</dcterms:created>
  <dcterms:modified xsi:type="dcterms:W3CDTF">2010-10-20T22:36:09Z</dcterms:modified>
</cp:coreProperties>
</file>