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 varScale="1">
        <p:scale>
          <a:sx n="108" d="100"/>
          <a:sy n="108" d="100"/>
        </p:scale>
        <p:origin x="-7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19050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smtClean="0"/>
              <a:t>Balaam</a:t>
            </a:r>
            <a:endParaRPr lang="en-US" sz="4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/>
          </a:bodyPr>
          <a:lstStyle/>
          <a:p>
            <a:r>
              <a:rPr lang="en-US" sz="3500" dirty="0" smtClean="0"/>
              <a:t>Positive Things We Can Glean from Balaam</a:t>
            </a:r>
            <a:endParaRPr lang="en-US" sz="3500" dirty="0" smtClean="0"/>
          </a:p>
          <a:p>
            <a:pPr lvl="1"/>
            <a:r>
              <a:rPr lang="en-US" sz="3000" dirty="0" smtClean="0"/>
              <a:t>May we say it and mean it:</a:t>
            </a:r>
          </a:p>
          <a:p>
            <a:pPr lvl="2"/>
            <a:r>
              <a:rPr lang="en-US" dirty="0" smtClean="0"/>
              <a:t>“Though </a:t>
            </a:r>
            <a:r>
              <a:rPr lang="en-US" dirty="0" err="1" smtClean="0"/>
              <a:t>Balak</a:t>
            </a:r>
            <a:r>
              <a:rPr lang="en-US" dirty="0" smtClean="0"/>
              <a:t> were to give me his house full of silver and gold, I could not go beyond the word of the LORD my God, to do less or </a:t>
            </a:r>
            <a:r>
              <a:rPr lang="en-US" dirty="0" smtClean="0"/>
              <a:t>more.” (22:18)</a:t>
            </a:r>
          </a:p>
          <a:p>
            <a:pPr lvl="2"/>
            <a:r>
              <a:rPr lang="en-US" dirty="0" smtClean="0"/>
              <a:t>“I have sinned” (22:34)</a:t>
            </a:r>
          </a:p>
          <a:p>
            <a:pPr lvl="2"/>
            <a:r>
              <a:rPr lang="en-US" dirty="0" smtClean="0"/>
              <a:t>“Now</a:t>
            </a:r>
            <a:r>
              <a:rPr lang="en-US" dirty="0" smtClean="0"/>
              <a:t>, have I any power at all to say anything? The word that God puts in my mouth, that I must speak</a:t>
            </a:r>
            <a:r>
              <a:rPr lang="en-US" dirty="0" smtClean="0"/>
              <a:t>.” (22:38)</a:t>
            </a:r>
          </a:p>
          <a:p>
            <a:pPr lvl="2"/>
            <a:r>
              <a:rPr lang="en-US" dirty="0" smtClean="0"/>
              <a:t>“All that the Lord speaks, that I must do” (23:26)</a:t>
            </a:r>
          </a:p>
          <a:p>
            <a:pPr lvl="2"/>
            <a:r>
              <a:rPr lang="en-US" dirty="0" smtClean="0"/>
              <a:t>“God </a:t>
            </a:r>
            <a:r>
              <a:rPr lang="en-US" dirty="0" smtClean="0"/>
              <a:t>is not a man, that He should lie, Nor a son of man, that He should repent. Has He said, and will He not do? Or has He spoken, and will He not make it good</a:t>
            </a:r>
            <a:r>
              <a:rPr lang="en-US" dirty="0" smtClean="0"/>
              <a:t>?  Behold</a:t>
            </a:r>
            <a:r>
              <a:rPr lang="en-US" dirty="0" smtClean="0"/>
              <a:t>, I have received a command to bless; He has blessed, and I cannot reverse it</a:t>
            </a:r>
            <a:r>
              <a:rPr lang="en-US" dirty="0" smtClean="0"/>
              <a:t>.” (23:19-20)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</a:pPr>
            <a:r>
              <a:rPr lang="en-US" sz="3800" dirty="0" smtClean="0"/>
              <a:t>Positive Things We Can Glean from Balaam</a:t>
            </a:r>
            <a:endParaRPr lang="en-US" sz="3800" dirty="0" smtClean="0"/>
          </a:p>
          <a:p>
            <a:pPr lvl="1"/>
            <a:r>
              <a:rPr lang="en-US" sz="2700" dirty="0" smtClean="0"/>
              <a:t>God’s word &amp; God’s will do not change, no matter how many different ways I approach it, no matter where I’m standing, no matter what I want it to be.</a:t>
            </a:r>
          </a:p>
          <a:p>
            <a:pPr lvl="1"/>
            <a:r>
              <a:rPr lang="en-US" sz="2700" dirty="0" smtClean="0"/>
              <a:t>“Nevertheless the LORD your God would not listen to Balaam, but the LORD your God turned the curse into a blessing for you, because the LORD your God loves you</a:t>
            </a:r>
            <a:r>
              <a:rPr lang="en-US" sz="2700" dirty="0" smtClean="0"/>
              <a:t>.” (Deut. 23:4-5; cf. Josh. 24:9-10)</a:t>
            </a:r>
          </a:p>
          <a:p>
            <a:pPr lvl="1"/>
            <a:r>
              <a:rPr lang="en-US" sz="2700" dirty="0" smtClean="0"/>
              <a:t>“Hired </a:t>
            </a:r>
            <a:r>
              <a:rPr lang="en-US" sz="2700" dirty="0" smtClean="0"/>
              <a:t>Balaam against them to curse them. However, our God turned the curse into a blessing</a:t>
            </a:r>
            <a:r>
              <a:rPr lang="en-US" sz="2700" dirty="0" smtClean="0"/>
              <a:t>.” (Neh. 13:2)</a:t>
            </a:r>
            <a:endParaRPr lang="en-US" sz="2700" dirty="0" smtClean="0"/>
          </a:p>
          <a:p>
            <a:pPr lvl="1"/>
            <a:r>
              <a:rPr lang="en-US" sz="2700" dirty="0" smtClean="0"/>
              <a:t>God used even Balaam’s tongue to prophesy of Christ: “I </a:t>
            </a:r>
            <a:r>
              <a:rPr lang="en-US" sz="2700" dirty="0" smtClean="0"/>
              <a:t>see Him, but not now; I behold Him, but not near; A Star shall come out of Jacob; A Scepter shall rise out of Israel, And batter the brow of Moab, And destroy all the sons of tumult</a:t>
            </a:r>
            <a:r>
              <a:rPr lang="en-US" sz="2700" dirty="0" smtClean="0"/>
              <a:t>.” (cf. Is. 9:2; 13:10; 14:12; Jn. 8:12; Rev. 22:16; Gen. 49:10; Heb. 1:8; etc.)</a:t>
            </a:r>
            <a:endParaRPr lang="en-US" sz="2700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 smtClean="0"/>
          </a:p>
          <a:p>
            <a:pPr lvl="1"/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generation of Israelites (out of Egypt) were making their way to the Promised Land</a:t>
            </a:r>
          </a:p>
          <a:p>
            <a:pPr lvl="1"/>
            <a:r>
              <a:rPr lang="en-US" dirty="0" smtClean="0"/>
              <a:t>This required passage through enemy lands</a:t>
            </a:r>
          </a:p>
          <a:p>
            <a:pPr lvl="2"/>
            <a:r>
              <a:rPr lang="en-US" dirty="0" smtClean="0"/>
              <a:t>The leaders of these countries were nervous</a:t>
            </a:r>
          </a:p>
          <a:p>
            <a:pPr lvl="2"/>
            <a:r>
              <a:rPr lang="en-US" dirty="0" smtClean="0"/>
              <a:t>King </a:t>
            </a:r>
            <a:r>
              <a:rPr lang="en-US" dirty="0" err="1" smtClean="0"/>
              <a:t>Sihon</a:t>
            </a:r>
            <a:r>
              <a:rPr lang="en-US" dirty="0" smtClean="0"/>
              <a:t> &amp; King </a:t>
            </a:r>
            <a:r>
              <a:rPr lang="en-US" dirty="0" err="1" smtClean="0"/>
              <a:t>Og</a:t>
            </a:r>
            <a:r>
              <a:rPr lang="en-US" dirty="0" smtClean="0"/>
              <a:t> (kings of Amorites &amp; Bashan) tried to refuse passage and were soundly defeated</a:t>
            </a:r>
          </a:p>
          <a:p>
            <a:pPr lvl="1"/>
            <a:r>
              <a:rPr lang="en-US" dirty="0" smtClean="0"/>
              <a:t>The story of Balaam begins when Israel was camped on the plains of Moab</a:t>
            </a:r>
          </a:p>
          <a:p>
            <a:pPr lvl="2"/>
            <a:r>
              <a:rPr lang="en-US" dirty="0" err="1" smtClean="0"/>
              <a:t>Balak</a:t>
            </a:r>
            <a:r>
              <a:rPr lang="en-US" dirty="0" smtClean="0"/>
              <a:t>, king of Moab, “was exceedingly afraid” (Num. 22:3)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Balaam had a reputation</a:t>
            </a:r>
            <a:endParaRPr lang="en-US" dirty="0" smtClean="0"/>
          </a:p>
          <a:p>
            <a:pPr lvl="1"/>
            <a:r>
              <a:rPr lang="en-US" dirty="0" smtClean="0"/>
              <a:t>He was a prophet of God (cf. 2 Pet. 2:16)</a:t>
            </a:r>
          </a:p>
          <a:p>
            <a:pPr lvl="2">
              <a:lnSpc>
                <a:spcPct val="100000"/>
              </a:lnSpc>
            </a:pPr>
            <a:r>
              <a:rPr lang="en-US" sz="2200" dirty="0" smtClean="0"/>
              <a:t>“I </a:t>
            </a:r>
            <a:r>
              <a:rPr lang="en-US" sz="2200" dirty="0" smtClean="0"/>
              <a:t>will bring back word to you, as the LORD </a:t>
            </a:r>
            <a:r>
              <a:rPr lang="en-US" sz="2200" dirty="0" smtClean="0"/>
              <a:t>speaks” (22:8)</a:t>
            </a:r>
          </a:p>
          <a:p>
            <a:pPr lvl="2">
              <a:lnSpc>
                <a:spcPct val="100000"/>
              </a:lnSpc>
            </a:pPr>
            <a:r>
              <a:rPr lang="en-US" sz="2200" dirty="0" smtClean="0"/>
              <a:t>“T</a:t>
            </a:r>
            <a:r>
              <a:rPr lang="en-US" sz="2200" dirty="0" smtClean="0"/>
              <a:t>he </a:t>
            </a:r>
            <a:r>
              <a:rPr lang="en-US" sz="2200" dirty="0" smtClean="0"/>
              <a:t>LORD has refused to give me </a:t>
            </a:r>
            <a:r>
              <a:rPr lang="en-US" sz="2200" dirty="0" smtClean="0"/>
              <a:t>permission” (22:13)</a:t>
            </a:r>
          </a:p>
          <a:p>
            <a:pPr lvl="2">
              <a:lnSpc>
                <a:spcPct val="100000"/>
              </a:lnSpc>
            </a:pPr>
            <a:r>
              <a:rPr lang="en-US" sz="2200" dirty="0" smtClean="0"/>
              <a:t>“</a:t>
            </a:r>
            <a:r>
              <a:rPr lang="en-US" sz="2200" dirty="0" smtClean="0"/>
              <a:t>I could not go beyond the word of the LORD my God, to do less or </a:t>
            </a:r>
            <a:r>
              <a:rPr lang="en-US" sz="2200" dirty="0" smtClean="0"/>
              <a:t>more” (22:18)</a:t>
            </a:r>
          </a:p>
          <a:p>
            <a:pPr lvl="2">
              <a:lnSpc>
                <a:spcPct val="100000"/>
              </a:lnSpc>
            </a:pPr>
            <a:r>
              <a:rPr lang="en-US" sz="2200" dirty="0" smtClean="0"/>
              <a:t>“</a:t>
            </a:r>
            <a:r>
              <a:rPr lang="en-US" sz="2200" dirty="0" smtClean="0"/>
              <a:t>Go with the men, but only </a:t>
            </a:r>
            <a:r>
              <a:rPr lang="en-US" sz="2200" dirty="0" smtClean="0"/>
              <a:t>the word that I speak to you, that you shall </a:t>
            </a:r>
            <a:r>
              <a:rPr lang="en-US" sz="2200" dirty="0" smtClean="0"/>
              <a:t>speak” (22:35)</a:t>
            </a:r>
          </a:p>
          <a:p>
            <a:pPr lvl="2">
              <a:lnSpc>
                <a:spcPct val="100000"/>
              </a:lnSpc>
            </a:pPr>
            <a:r>
              <a:rPr lang="en-US" sz="2200" dirty="0" smtClean="0"/>
              <a:t>“Perhaps the LORD will come to meet me, and w</a:t>
            </a:r>
            <a:r>
              <a:rPr lang="en-US" sz="2200" dirty="0" smtClean="0"/>
              <a:t>hatever </a:t>
            </a:r>
            <a:r>
              <a:rPr lang="en-US" sz="2200" dirty="0" smtClean="0"/>
              <a:t>He shows me I will tell </a:t>
            </a:r>
            <a:r>
              <a:rPr lang="en-US" sz="2200" dirty="0" smtClean="0"/>
              <a:t>you” (23:3)</a:t>
            </a:r>
          </a:p>
          <a:p>
            <a:pPr lvl="2">
              <a:lnSpc>
                <a:spcPct val="100000"/>
              </a:lnSpc>
            </a:pPr>
            <a:r>
              <a:rPr lang="en-US" sz="2200" dirty="0" smtClean="0"/>
              <a:t>“T</a:t>
            </a:r>
            <a:r>
              <a:rPr lang="en-US" sz="2200" dirty="0" smtClean="0"/>
              <a:t>he </a:t>
            </a:r>
            <a:r>
              <a:rPr lang="en-US" sz="2200" dirty="0" smtClean="0"/>
              <a:t>LORD put a word in </a:t>
            </a:r>
            <a:r>
              <a:rPr lang="en-US" sz="2200" dirty="0" smtClean="0"/>
              <a:t>Balaam’s mouth” (23:5)</a:t>
            </a:r>
          </a:p>
          <a:p>
            <a:pPr lvl="2">
              <a:lnSpc>
                <a:spcPct val="100000"/>
              </a:lnSpc>
            </a:pPr>
            <a:r>
              <a:rPr lang="en-US" sz="2200" dirty="0" smtClean="0"/>
              <a:t>“T</a:t>
            </a:r>
            <a:r>
              <a:rPr lang="en-US" sz="2200" dirty="0" smtClean="0"/>
              <a:t>he </a:t>
            </a:r>
            <a:r>
              <a:rPr lang="en-US" sz="2200" dirty="0" smtClean="0"/>
              <a:t>LORD met Balaam, and put a word in his </a:t>
            </a:r>
            <a:r>
              <a:rPr lang="en-US" sz="2200" dirty="0" smtClean="0"/>
              <a:t>mouth” (23:16)</a:t>
            </a:r>
          </a:p>
          <a:p>
            <a:pPr lvl="2">
              <a:lnSpc>
                <a:spcPct val="100000"/>
              </a:lnSpc>
            </a:pPr>
            <a:r>
              <a:rPr lang="en-US" sz="2200" dirty="0" smtClean="0"/>
              <a:t>“</a:t>
            </a:r>
            <a:r>
              <a:rPr lang="en-US" sz="2200" dirty="0" smtClean="0"/>
              <a:t>Did I not tell you, saying, </a:t>
            </a:r>
            <a:r>
              <a:rPr lang="en-US" sz="2200" dirty="0" smtClean="0"/>
              <a:t>‘All </a:t>
            </a:r>
            <a:r>
              <a:rPr lang="en-US" sz="2200" dirty="0" smtClean="0"/>
              <a:t>that the LORD speaks, that I must do</a:t>
            </a:r>
            <a:r>
              <a:rPr lang="en-US" sz="2200" dirty="0" smtClean="0"/>
              <a:t>'?’” (23:26)</a:t>
            </a:r>
          </a:p>
          <a:p>
            <a:pPr lvl="2">
              <a:lnSpc>
                <a:spcPct val="100000"/>
              </a:lnSpc>
            </a:pPr>
            <a:r>
              <a:rPr lang="en-US" sz="2200" i="1" u="sng" dirty="0" smtClean="0">
                <a:solidFill>
                  <a:srgbClr val="FFFF00"/>
                </a:solidFill>
              </a:rPr>
              <a:t>Balaam possessed great potential for good…for God!</a:t>
            </a:r>
            <a:endParaRPr lang="en-US" sz="2200" i="1" u="sng" dirty="0" smtClean="0">
              <a:solidFill>
                <a:srgbClr val="FFFF00"/>
              </a:solidFill>
            </a:endParaRP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Balaam had a reputation</a:t>
            </a:r>
            <a:endParaRPr lang="en-US" dirty="0" smtClean="0"/>
          </a:p>
          <a:p>
            <a:pPr lvl="1"/>
            <a:r>
              <a:rPr lang="en-US" dirty="0" smtClean="0"/>
              <a:t>He was a prophet of God</a:t>
            </a:r>
          </a:p>
          <a:p>
            <a:pPr lvl="1"/>
            <a:r>
              <a:rPr lang="en-US" dirty="0" smtClean="0"/>
              <a:t>He was a soothsayer/diviner </a:t>
            </a:r>
            <a:r>
              <a:rPr lang="en-US" sz="2600" dirty="0" smtClean="0"/>
              <a:t>(</a:t>
            </a:r>
            <a:r>
              <a:rPr lang="en-US" sz="2600" dirty="0" err="1" smtClean="0"/>
              <a:t>Jsh</a:t>
            </a:r>
            <a:r>
              <a:rPr lang="en-US" sz="2600" dirty="0" smtClean="0"/>
              <a:t>. 13:22; </a:t>
            </a:r>
            <a:r>
              <a:rPr lang="en-US" sz="2600" dirty="0" smtClean="0"/>
              <a:t>Num. 22:7)</a:t>
            </a:r>
            <a:endParaRPr lang="en-US" dirty="0" smtClean="0"/>
          </a:p>
          <a:p>
            <a:pPr lvl="2"/>
            <a:r>
              <a:rPr lang="en-US" dirty="0" smtClean="0"/>
              <a:t>When </a:t>
            </a:r>
            <a:r>
              <a:rPr lang="en-US" dirty="0" err="1" smtClean="0"/>
              <a:t>Balak</a:t>
            </a:r>
            <a:r>
              <a:rPr lang="en-US" dirty="0" smtClean="0"/>
              <a:t> needed “help,” he knew who to call</a:t>
            </a:r>
          </a:p>
          <a:p>
            <a:pPr lvl="3"/>
            <a:r>
              <a:rPr lang="en-US" sz="2200" dirty="0" smtClean="0"/>
              <a:t>“I know that whom you curse is cursed” (Num. 22:6)</a:t>
            </a:r>
          </a:p>
          <a:p>
            <a:pPr lvl="3"/>
            <a:r>
              <a:rPr lang="en-US" sz="2200" dirty="0" smtClean="0"/>
              <a:t>Balaam was in Mesopotamia – 400 miles away</a:t>
            </a:r>
          </a:p>
          <a:p>
            <a:pPr lvl="2"/>
            <a:r>
              <a:rPr lang="en-US" dirty="0" smtClean="0"/>
              <a:t>God had been very clear about sorcery</a:t>
            </a:r>
          </a:p>
          <a:p>
            <a:pPr lvl="3"/>
            <a:r>
              <a:rPr lang="en-US" sz="2200" dirty="0" smtClean="0"/>
              <a:t>“You </a:t>
            </a:r>
            <a:r>
              <a:rPr lang="en-US" sz="2200" dirty="0" smtClean="0"/>
              <a:t>shall </a:t>
            </a:r>
            <a:r>
              <a:rPr lang="en-US" sz="2200" dirty="0" smtClean="0"/>
              <a:t>not…practice </a:t>
            </a:r>
            <a:r>
              <a:rPr lang="en-US" sz="2200" dirty="0" smtClean="0"/>
              <a:t>divination or </a:t>
            </a:r>
            <a:r>
              <a:rPr lang="en-US" sz="2200" dirty="0" smtClean="0"/>
              <a:t>soothsaying” (Lev. 19:26).</a:t>
            </a:r>
            <a:endParaRPr lang="en-US" sz="2200" dirty="0" smtClean="0"/>
          </a:p>
          <a:p>
            <a:pPr lvl="3"/>
            <a:r>
              <a:rPr lang="en-US" sz="2200" dirty="0" smtClean="0"/>
              <a:t>“Give </a:t>
            </a:r>
            <a:r>
              <a:rPr lang="en-US" sz="2200" dirty="0" smtClean="0"/>
              <a:t>no regard to mediums and familiar spirits; do not seek after them, to be defiled by </a:t>
            </a:r>
            <a:r>
              <a:rPr lang="en-US" sz="2200" dirty="0" smtClean="0"/>
              <a:t>them” (Lev. 19:31).</a:t>
            </a:r>
            <a:endParaRPr lang="en-US" sz="2200" dirty="0" smtClean="0"/>
          </a:p>
          <a:p>
            <a:pPr lvl="3"/>
            <a:r>
              <a:rPr lang="en-US" sz="2200" dirty="0" smtClean="0"/>
              <a:t>“There </a:t>
            </a:r>
            <a:r>
              <a:rPr lang="en-US" sz="2200" dirty="0" smtClean="0"/>
              <a:t>shall not be found among you anyone </a:t>
            </a:r>
            <a:r>
              <a:rPr lang="en-US" sz="2200" dirty="0" smtClean="0"/>
              <a:t>who… practices </a:t>
            </a:r>
            <a:r>
              <a:rPr lang="en-US" sz="2200" dirty="0" smtClean="0"/>
              <a:t>witchcraft, or a soothsayer, or one who interprets omens, or a sorcerer</a:t>
            </a:r>
            <a:r>
              <a:rPr lang="en-US" sz="2200" dirty="0" smtClean="0"/>
              <a:t>, or </a:t>
            </a:r>
            <a:r>
              <a:rPr lang="en-US" sz="2200" dirty="0" smtClean="0"/>
              <a:t>one who conjures spells, or a medium, or a </a:t>
            </a:r>
            <a:r>
              <a:rPr lang="en-US" sz="2200" dirty="0" err="1" smtClean="0"/>
              <a:t>spiritist</a:t>
            </a:r>
            <a:r>
              <a:rPr lang="en-US" sz="2200" dirty="0" smtClean="0"/>
              <a:t>…” (Deut. 18:11-11).</a:t>
            </a:r>
          </a:p>
          <a:p>
            <a:pPr lvl="2"/>
            <a:r>
              <a:rPr lang="en-US" sz="2600" i="1" u="sng" dirty="0" smtClean="0">
                <a:solidFill>
                  <a:srgbClr val="FFFF00"/>
                </a:solidFill>
              </a:rPr>
              <a:t>Balaam could be whoever you wanted him to be!</a:t>
            </a:r>
            <a:endParaRPr lang="en-US" sz="2600" i="1" u="sng" dirty="0" smtClean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Balaam had a reputation</a:t>
            </a:r>
            <a:endParaRPr lang="en-US" dirty="0" smtClean="0"/>
          </a:p>
          <a:p>
            <a:pPr lvl="1">
              <a:lnSpc>
                <a:spcPct val="100000"/>
              </a:lnSpc>
            </a:pPr>
            <a:r>
              <a:rPr lang="en-US" dirty="0" smtClean="0"/>
              <a:t>He was a prophet of God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He was a soothsayer/diviner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He could be bought </a:t>
            </a:r>
            <a:r>
              <a:rPr lang="en-US" sz="2600" dirty="0" smtClean="0"/>
              <a:t>(Nu. 22:5-21; 2 Pt. 2:15; Jude 11)</a:t>
            </a:r>
            <a:endParaRPr lang="en-US" dirty="0" smtClean="0"/>
          </a:p>
          <a:p>
            <a:pPr lvl="2">
              <a:lnSpc>
                <a:spcPct val="95000"/>
              </a:lnSpc>
            </a:pPr>
            <a:r>
              <a:rPr lang="en-US" dirty="0" smtClean="0">
                <a:solidFill>
                  <a:srgbClr val="FFFF00"/>
                </a:solidFill>
              </a:rPr>
              <a:t>Price #1:</a:t>
            </a:r>
            <a:r>
              <a:rPr lang="en-US" dirty="0" smtClean="0"/>
              <a:t>  Flattery (22:6)</a:t>
            </a:r>
          </a:p>
          <a:p>
            <a:pPr lvl="2">
              <a:lnSpc>
                <a:spcPct val="95000"/>
              </a:lnSpc>
            </a:pPr>
            <a:r>
              <a:rPr lang="en-US" dirty="0" smtClean="0">
                <a:solidFill>
                  <a:srgbClr val="FFFF00"/>
                </a:solidFill>
              </a:rPr>
              <a:t>Price #2:</a:t>
            </a:r>
            <a:r>
              <a:rPr lang="en-US" dirty="0" smtClean="0"/>
              <a:t>  Diviner’s fee (22:7)</a:t>
            </a:r>
          </a:p>
          <a:p>
            <a:pPr lvl="2">
              <a:lnSpc>
                <a:spcPct val="95000"/>
              </a:lnSpc>
            </a:pPr>
            <a:r>
              <a:rPr lang="en-US" dirty="0" smtClean="0">
                <a:solidFill>
                  <a:srgbClr val="FFFF00"/>
                </a:solidFill>
              </a:rPr>
              <a:t>Price #3:</a:t>
            </a:r>
            <a:r>
              <a:rPr lang="en-US" dirty="0" smtClean="0"/>
              <a:t>  Even more honorable princes (22:15)</a:t>
            </a:r>
          </a:p>
          <a:p>
            <a:pPr lvl="2">
              <a:lnSpc>
                <a:spcPct val="95000"/>
              </a:lnSpc>
            </a:pPr>
            <a:r>
              <a:rPr lang="en-US" dirty="0" smtClean="0">
                <a:solidFill>
                  <a:srgbClr val="FFFF00"/>
                </a:solidFill>
              </a:rPr>
              <a:t>Price #4:</a:t>
            </a:r>
            <a:r>
              <a:rPr lang="en-US" dirty="0" smtClean="0"/>
              <a:t>  Let nothing stop you, great honor will be yours, I will do whatever you say to me (22:16-17)</a:t>
            </a:r>
          </a:p>
          <a:p>
            <a:pPr lvl="2">
              <a:lnSpc>
                <a:spcPct val="95000"/>
              </a:lnSpc>
            </a:pPr>
            <a:r>
              <a:rPr lang="en-US" dirty="0" smtClean="0">
                <a:solidFill>
                  <a:srgbClr val="FFFF00"/>
                </a:solidFill>
              </a:rPr>
              <a:t>Response #1:</a:t>
            </a:r>
            <a:r>
              <a:rPr lang="en-US" dirty="0" smtClean="0"/>
              <a:t> “Stay here tonight, let me check” (22:8)</a:t>
            </a:r>
          </a:p>
          <a:p>
            <a:pPr lvl="2">
              <a:lnSpc>
                <a:spcPct val="95000"/>
              </a:lnSpc>
            </a:pPr>
            <a:r>
              <a:rPr lang="en-US" dirty="0" smtClean="0">
                <a:solidFill>
                  <a:srgbClr val="FFFF00"/>
                </a:solidFill>
              </a:rPr>
              <a:t>Response #2:</a:t>
            </a:r>
            <a:r>
              <a:rPr lang="en-US" dirty="0" smtClean="0"/>
              <a:t> “Refused to give me permission” (22:13)</a:t>
            </a:r>
          </a:p>
          <a:p>
            <a:pPr lvl="2">
              <a:lnSpc>
                <a:spcPct val="95000"/>
              </a:lnSpc>
            </a:pPr>
            <a:r>
              <a:rPr lang="en-US" dirty="0" smtClean="0">
                <a:solidFill>
                  <a:srgbClr val="FFFF00"/>
                </a:solidFill>
              </a:rPr>
              <a:t>Response #3:</a:t>
            </a:r>
            <a:r>
              <a:rPr lang="en-US" dirty="0" smtClean="0"/>
              <a:t> “Though give me…stay here…what more the Lord will say to me” (22:18-19)</a:t>
            </a:r>
          </a:p>
          <a:p>
            <a:pPr lvl="2">
              <a:lnSpc>
                <a:spcPct val="95000"/>
              </a:lnSpc>
            </a:pPr>
            <a:r>
              <a:rPr lang="en-US" dirty="0" smtClean="0">
                <a:solidFill>
                  <a:srgbClr val="FFFF00"/>
                </a:solidFill>
              </a:rPr>
              <a:t>Response  #4: </a:t>
            </a:r>
            <a:r>
              <a:rPr lang="en-US" dirty="0" smtClean="0"/>
              <a:t>Balaam rose and went with them (22:21)</a:t>
            </a:r>
          </a:p>
          <a:p>
            <a:pPr lvl="2">
              <a:lnSpc>
                <a:spcPct val="95000"/>
              </a:lnSpc>
            </a:pPr>
            <a:r>
              <a:rPr lang="en-US" i="1" u="sng" dirty="0" smtClean="0">
                <a:solidFill>
                  <a:srgbClr val="FFFF00"/>
                </a:solidFill>
              </a:rPr>
              <a:t>Balaam had a price. Bless or curse, just wanted reward!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500" dirty="0" smtClean="0"/>
              <a:t>Balaam had a problem</a:t>
            </a:r>
            <a:endParaRPr lang="en-US" sz="3500" dirty="0" smtClean="0"/>
          </a:p>
          <a:p>
            <a:pPr lvl="1">
              <a:lnSpc>
                <a:spcPct val="100000"/>
              </a:lnSpc>
            </a:pPr>
            <a:r>
              <a:rPr lang="en-US" sz="3000" dirty="0" smtClean="0"/>
              <a:t>He clearly knew the will of God in this matter</a:t>
            </a:r>
          </a:p>
          <a:p>
            <a:pPr lvl="2"/>
            <a:r>
              <a:rPr lang="en-US" dirty="0" smtClean="0"/>
              <a:t>You shall not go with them (22:12)</a:t>
            </a:r>
          </a:p>
          <a:p>
            <a:pPr lvl="2"/>
            <a:r>
              <a:rPr lang="en-US" dirty="0" smtClean="0"/>
              <a:t>You shall not curse the people; they are blessed.</a:t>
            </a:r>
          </a:p>
          <a:p>
            <a:pPr lvl="2"/>
            <a:r>
              <a:rPr lang="en-US" dirty="0" smtClean="0"/>
              <a:t>Only the word I speak to you (22:20)</a:t>
            </a:r>
          </a:p>
          <a:p>
            <a:pPr lvl="2"/>
            <a:r>
              <a:rPr lang="en-US" dirty="0" smtClean="0"/>
              <a:t>Your way is perverse before Me (22:32)</a:t>
            </a:r>
          </a:p>
          <a:p>
            <a:pPr lvl="2"/>
            <a:r>
              <a:rPr lang="en-US" dirty="0" smtClean="0"/>
              <a:t>Only the word I speak to you (22:35)</a:t>
            </a:r>
          </a:p>
          <a:p>
            <a:pPr lvl="2"/>
            <a:r>
              <a:rPr lang="en-US" dirty="0" smtClean="0"/>
              <a:t>The word that God puts in my mouth (22:38)</a:t>
            </a:r>
          </a:p>
          <a:p>
            <a:pPr lvl="2"/>
            <a:r>
              <a:rPr lang="en-US" dirty="0" smtClean="0"/>
              <a:t>Whatever He shows me I will tell you (23:3)</a:t>
            </a:r>
          </a:p>
          <a:p>
            <a:pPr lvl="2"/>
            <a:r>
              <a:rPr lang="en-US" dirty="0" smtClean="0"/>
              <a:t>The LORD put a word…thus you shall speak (23:5)</a:t>
            </a:r>
          </a:p>
          <a:p>
            <a:pPr lvl="2"/>
            <a:r>
              <a:rPr lang="en-US" dirty="0" smtClean="0"/>
              <a:t>Must I not speak what the Lord put in my mouth (23:12)</a:t>
            </a:r>
          </a:p>
          <a:p>
            <a:pPr lvl="2"/>
            <a:r>
              <a:rPr lang="en-US" dirty="0" smtClean="0"/>
              <a:t>The LORD put a word…thus you shall speak (23:16)</a:t>
            </a:r>
          </a:p>
          <a:p>
            <a:pPr lvl="2"/>
            <a:r>
              <a:rPr lang="en-US" dirty="0" smtClean="0"/>
              <a:t>All that the LORD speaks, that I must do (23:26)</a:t>
            </a:r>
          </a:p>
          <a:p>
            <a:pPr lvl="2"/>
            <a:r>
              <a:rPr lang="en-US" dirty="0" smtClean="0"/>
              <a:t>Balaam saw it pleased the LORD to bless Israel (24:1)</a:t>
            </a:r>
          </a:p>
          <a:p>
            <a:pPr lvl="2"/>
            <a:r>
              <a:rPr lang="en-US" dirty="0" smtClean="0"/>
              <a:t>Did I not speak, What the LORD says (24:12-13)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Balaam had a problem</a:t>
            </a:r>
            <a:endParaRPr lang="en-US" dirty="0" smtClean="0"/>
          </a:p>
          <a:p>
            <a:pPr lvl="1"/>
            <a:r>
              <a:rPr lang="en-US" dirty="0" smtClean="0"/>
              <a:t>He clearly knew the will of God in this matter</a:t>
            </a:r>
          </a:p>
          <a:p>
            <a:pPr lvl="1"/>
            <a:r>
              <a:rPr lang="en-US" dirty="0" smtClean="0"/>
              <a:t>He tried his hardest to violate the will of God</a:t>
            </a:r>
          </a:p>
          <a:p>
            <a:pPr lvl="2"/>
            <a:r>
              <a:rPr lang="en-US" dirty="0" smtClean="0"/>
              <a:t>To enemies of God: “stay here tonight” (22:8)</a:t>
            </a:r>
          </a:p>
          <a:p>
            <a:pPr lvl="2"/>
            <a:r>
              <a:rPr lang="en-US" dirty="0" smtClean="0"/>
              <a:t>To enemies of God: “stay here tonight” (22:19)</a:t>
            </a:r>
          </a:p>
          <a:p>
            <a:pPr lvl="2"/>
            <a:r>
              <a:rPr lang="en-US" dirty="0" smtClean="0"/>
              <a:t>“I may know what </a:t>
            </a:r>
            <a:r>
              <a:rPr lang="en-US" u="sng" dirty="0" smtClean="0"/>
              <a:t>more</a:t>
            </a:r>
            <a:r>
              <a:rPr lang="en-US" dirty="0" smtClean="0"/>
              <a:t> the LORD will say” (22:19)</a:t>
            </a:r>
          </a:p>
          <a:p>
            <a:pPr lvl="2"/>
            <a:r>
              <a:rPr lang="en-US" dirty="0" smtClean="0"/>
              <a:t>“</a:t>
            </a:r>
            <a:r>
              <a:rPr lang="en-US" u="sng" dirty="0" smtClean="0"/>
              <a:t>IF</a:t>
            </a:r>
            <a:r>
              <a:rPr lang="en-US" dirty="0" smtClean="0"/>
              <a:t> it displeases you, I will turn back” (22:34)</a:t>
            </a:r>
            <a:endParaRPr lang="en-US" dirty="0" smtClean="0"/>
          </a:p>
          <a:p>
            <a:pPr lvl="2"/>
            <a:r>
              <a:rPr lang="en-US" dirty="0" smtClean="0"/>
              <a:t>Allied with </a:t>
            </a:r>
            <a:r>
              <a:rPr lang="en-US" dirty="0" err="1" smtClean="0"/>
              <a:t>Balak</a:t>
            </a:r>
            <a:r>
              <a:rPr lang="en-US" dirty="0" smtClean="0"/>
              <a:t> to do what God forbid him to do</a:t>
            </a:r>
          </a:p>
          <a:p>
            <a:pPr lvl="2"/>
            <a:r>
              <a:rPr lang="en-US" dirty="0" smtClean="0"/>
              <a:t>Went with </a:t>
            </a:r>
            <a:r>
              <a:rPr lang="en-US" dirty="0" err="1" smtClean="0"/>
              <a:t>Balak</a:t>
            </a:r>
            <a:r>
              <a:rPr lang="en-US" dirty="0" smtClean="0"/>
              <a:t> to high places of </a:t>
            </a:r>
            <a:r>
              <a:rPr lang="en-US" dirty="0" smtClean="0"/>
              <a:t>Baal (22:41) </a:t>
            </a:r>
            <a:r>
              <a:rPr lang="en-US" dirty="0" smtClean="0"/>
              <a:t>and offered sacrifices three times (23:1-4, 13-15, 27-30)</a:t>
            </a:r>
          </a:p>
          <a:p>
            <a:pPr lvl="2"/>
            <a:r>
              <a:rPr lang="en-US" dirty="0" smtClean="0"/>
              <a:t>Used sorcery/enchantments/omens in first attempts to curse God’s people (24:1)</a:t>
            </a:r>
          </a:p>
          <a:p>
            <a:pPr lvl="2"/>
            <a:r>
              <a:rPr lang="en-US" dirty="0" smtClean="0"/>
              <a:t>Balaam finally went back home (24:25)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Balaam had a problem</a:t>
            </a:r>
            <a:endParaRPr lang="en-US" sz="3500" dirty="0" smtClean="0"/>
          </a:p>
          <a:p>
            <a:pPr lvl="1"/>
            <a:r>
              <a:rPr lang="en-US" sz="3000" dirty="0" smtClean="0"/>
              <a:t>He clearly knew the will of God in this matter</a:t>
            </a:r>
          </a:p>
          <a:p>
            <a:pPr lvl="1"/>
            <a:r>
              <a:rPr lang="en-US" sz="3000" dirty="0" smtClean="0"/>
              <a:t>He tried his hardest to violate the will of God</a:t>
            </a:r>
          </a:p>
          <a:p>
            <a:pPr lvl="1"/>
            <a:r>
              <a:rPr lang="en-US" sz="3000" dirty="0" smtClean="0"/>
              <a:t>Angry with God, Balaam shrewdly counseled with </a:t>
            </a:r>
            <a:r>
              <a:rPr lang="en-US" sz="3000" dirty="0" err="1" smtClean="0"/>
              <a:t>Balak</a:t>
            </a:r>
            <a:r>
              <a:rPr lang="en-US" sz="3000" dirty="0" smtClean="0"/>
              <a:t> before leaving, with a plan that would destroy/curse Israel as </a:t>
            </a:r>
            <a:r>
              <a:rPr lang="en-US" sz="3000" dirty="0" err="1" smtClean="0"/>
              <a:t>Balak</a:t>
            </a:r>
            <a:r>
              <a:rPr lang="en-US" sz="3000" dirty="0" smtClean="0"/>
              <a:t> wanted</a:t>
            </a:r>
          </a:p>
          <a:p>
            <a:pPr lvl="2"/>
            <a:r>
              <a:rPr lang="en-US" dirty="0" smtClean="0"/>
              <a:t>“…You </a:t>
            </a:r>
            <a:r>
              <a:rPr lang="en-US" dirty="0" smtClean="0"/>
              <a:t>have there those who hold the doctrine of Balaam, who taught </a:t>
            </a:r>
            <a:r>
              <a:rPr lang="en-US" dirty="0" err="1" smtClean="0"/>
              <a:t>Balak</a:t>
            </a:r>
            <a:r>
              <a:rPr lang="en-US" dirty="0" smtClean="0"/>
              <a:t> to put a stumbling block before the children of Israel, to eat things sacrificed to idols, and to commit sexual </a:t>
            </a:r>
            <a:r>
              <a:rPr lang="en-US" dirty="0" smtClean="0"/>
              <a:t>immorality” (Rev. 2:14)</a:t>
            </a:r>
            <a:endParaRPr lang="en-US" dirty="0" smtClean="0"/>
          </a:p>
          <a:p>
            <a:pPr lvl="2"/>
            <a:r>
              <a:rPr lang="en-US" dirty="0" smtClean="0"/>
              <a:t>“Look</a:t>
            </a:r>
            <a:r>
              <a:rPr lang="en-US" dirty="0" smtClean="0"/>
              <a:t>, these women caused the children of Israel, through the counsel of Balaam, to trespass against the LORD in the incident of </a:t>
            </a:r>
            <a:r>
              <a:rPr lang="en-US" dirty="0" err="1" smtClean="0"/>
              <a:t>Peor</a:t>
            </a:r>
            <a:r>
              <a:rPr lang="en-US" dirty="0" smtClean="0"/>
              <a:t>, and there was a plague among the congregation of the </a:t>
            </a:r>
            <a:r>
              <a:rPr lang="en-US" dirty="0" smtClean="0"/>
              <a:t>LORD” (Num. 31:16; cf. 25:1-9)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Balaam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Balaam still has a reputation</a:t>
            </a:r>
            <a:endParaRPr lang="en-US" sz="3500" dirty="0" smtClean="0"/>
          </a:p>
          <a:p>
            <a:pPr lvl="1"/>
            <a:r>
              <a:rPr lang="en-US" sz="3000" dirty="0" smtClean="0"/>
              <a:t>He died in the Lord’s vengeance on the </a:t>
            </a:r>
            <a:r>
              <a:rPr lang="en-US" sz="3000" dirty="0" err="1" smtClean="0"/>
              <a:t>Midianites</a:t>
            </a:r>
            <a:r>
              <a:rPr lang="en-US" sz="3000" dirty="0" smtClean="0"/>
              <a:t> (31:8)</a:t>
            </a:r>
          </a:p>
          <a:p>
            <a:pPr lvl="1"/>
            <a:r>
              <a:rPr lang="en-US" sz="3000" dirty="0" smtClean="0"/>
              <a:t>He is renowned in Biblical history for:</a:t>
            </a:r>
          </a:p>
          <a:p>
            <a:pPr lvl="2"/>
            <a:r>
              <a:rPr lang="en-US" dirty="0" smtClean="0"/>
              <a:t>Having less sense than a donkey</a:t>
            </a:r>
          </a:p>
          <a:p>
            <a:pPr lvl="2"/>
            <a:r>
              <a:rPr lang="en-US" dirty="0" smtClean="0"/>
              <a:t>Having an argument with a talking donkey</a:t>
            </a:r>
          </a:p>
          <a:p>
            <a:pPr lvl="2"/>
            <a:r>
              <a:rPr lang="en-US" dirty="0" smtClean="0"/>
              <a:t>Trying to resist God’s will but failing &amp; looking like a fool</a:t>
            </a:r>
          </a:p>
          <a:p>
            <a:pPr lvl="2"/>
            <a:r>
              <a:rPr lang="en-US" dirty="0" smtClean="0"/>
              <a:t>Instigating sinful behavior among God’s people that led to 24,000 deaths</a:t>
            </a:r>
          </a:p>
          <a:p>
            <a:pPr lvl="2"/>
            <a:r>
              <a:rPr lang="en-US" dirty="0" smtClean="0"/>
              <a:t>“Loved the wages of unrighteousness; but he was rebuked for his iniquity: a dumb donkey speaking with a man’s voice restrained the madness of the prophet” (2 Pet. 2:15-16; cf. greedy error, Jude 11).</a:t>
            </a:r>
          </a:p>
          <a:p>
            <a:pPr lvl="2"/>
            <a:r>
              <a:rPr lang="en-US" dirty="0" smtClean="0"/>
              <a:t>“You have there those who hold the doctrine of Balaam…Repent!” (Rev. 2:14)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162800" y="12192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Num. 22-24</a:t>
            </a:r>
            <a:endParaRPr lang="en-US" sz="26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4261</TotalTime>
  <Words>1548</Words>
  <Application>Microsoft Office PowerPoint</Application>
  <PresentationFormat>On-screen Show (4:3)</PresentationFormat>
  <Paragraphs>118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Balaam</vt:lpstr>
      <vt:lpstr>Balaam</vt:lpstr>
      <vt:lpstr>Balaam</vt:lpstr>
      <vt:lpstr>Balaam</vt:lpstr>
      <vt:lpstr>Balaam</vt:lpstr>
      <vt:lpstr>Balaam</vt:lpstr>
      <vt:lpstr>Balaam</vt:lpstr>
      <vt:lpstr>Balaam</vt:lpstr>
      <vt:lpstr>Balaam</vt:lpstr>
      <vt:lpstr>Balaam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221</cp:revision>
  <dcterms:created xsi:type="dcterms:W3CDTF">2010-09-04T02:43:12Z</dcterms:created>
  <dcterms:modified xsi:type="dcterms:W3CDTF">2010-10-06T21:15:48Z</dcterms:modified>
</cp:coreProperties>
</file>