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86" r:id="rId3"/>
    <p:sldId id="320" r:id="rId4"/>
    <p:sldId id="321" r:id="rId5"/>
    <p:sldId id="322" r:id="rId6"/>
    <p:sldId id="323" r:id="rId7"/>
    <p:sldId id="32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17526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Elisha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Elisha</a:t>
            </a:r>
          </a:p>
          <a:p>
            <a:pPr lvl="1"/>
            <a:r>
              <a:rPr lang="en-US" dirty="0" smtClean="0"/>
              <a:t>First mentioned by God in 1 Kings 19:16-21</a:t>
            </a:r>
          </a:p>
          <a:p>
            <a:pPr lvl="2"/>
            <a:r>
              <a:rPr lang="en-US" dirty="0" smtClean="0"/>
              <a:t>“Plowing” = farmer </a:t>
            </a:r>
          </a:p>
          <a:p>
            <a:pPr lvl="2"/>
            <a:r>
              <a:rPr lang="en-US" dirty="0" smtClean="0"/>
              <a:t>“12 yoke of oxen” = strong &amp; capable</a:t>
            </a:r>
          </a:p>
          <a:p>
            <a:pPr lvl="2"/>
            <a:r>
              <a:rPr lang="en-US" dirty="0" smtClean="0"/>
              <a:t>“Threw his mantle on him” = chosen by God</a:t>
            </a:r>
          </a:p>
          <a:p>
            <a:pPr lvl="2"/>
            <a:r>
              <a:rPr lang="en-US" dirty="0" smtClean="0"/>
              <a:t>“Kiss my father &amp; mother” = loved his family</a:t>
            </a:r>
          </a:p>
          <a:p>
            <a:pPr lvl="2"/>
            <a:r>
              <a:rPr lang="en-US" dirty="0" smtClean="0"/>
              <a:t>“Took…slaughtered…gave it” = concern for others</a:t>
            </a:r>
          </a:p>
          <a:p>
            <a:pPr lvl="2"/>
            <a:r>
              <a:rPr lang="en-US" dirty="0" smtClean="0"/>
              <a:t>“I will follow…he followed” = made a commitment</a:t>
            </a:r>
          </a:p>
          <a:p>
            <a:pPr lvl="2"/>
            <a:r>
              <a:rPr lang="en-US" dirty="0" smtClean="0"/>
              <a:t>“Became Elijah’s servant” = heart of a servant</a:t>
            </a:r>
          </a:p>
          <a:p>
            <a:pPr lvl="1"/>
            <a:r>
              <a:rPr lang="en-US" dirty="0" smtClean="0"/>
              <a:t>His name means “My God is Salvation”</a:t>
            </a:r>
          </a:p>
          <a:p>
            <a:pPr lvl="1"/>
            <a:r>
              <a:rPr lang="en-US" dirty="0" smtClean="0"/>
              <a:t>His work extended 60 years, through Northern kings </a:t>
            </a:r>
            <a:r>
              <a:rPr lang="en-US" dirty="0" err="1" smtClean="0"/>
              <a:t>Jehoram</a:t>
            </a:r>
            <a:r>
              <a:rPr lang="en-US" dirty="0" smtClean="0"/>
              <a:t>, Jehu, </a:t>
            </a:r>
            <a:r>
              <a:rPr lang="en-US" dirty="0" err="1" smtClean="0"/>
              <a:t>Jehoahaz</a:t>
            </a:r>
            <a:r>
              <a:rPr lang="en-US" dirty="0" smtClean="0"/>
              <a:t> &amp; </a:t>
            </a:r>
            <a:r>
              <a:rPr lang="en-US" dirty="0" err="1" smtClean="0"/>
              <a:t>Joash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Look at Elijah &amp; Elisha</a:t>
            </a:r>
          </a:p>
          <a:p>
            <a:pPr lvl="1"/>
            <a:r>
              <a:rPr lang="en-US" dirty="0" smtClean="0"/>
              <a:t>Similarities</a:t>
            </a:r>
          </a:p>
          <a:p>
            <a:pPr lvl="2"/>
            <a:r>
              <a:rPr lang="en-US" dirty="0" smtClean="0"/>
              <a:t>The last miracle of Elijah (2 Kings 2:8) &amp;              </a:t>
            </a:r>
            <a:r>
              <a:rPr lang="en-US" dirty="0" smtClean="0"/>
              <a:t>   </a:t>
            </a:r>
            <a:r>
              <a:rPr lang="en-US" dirty="0" smtClean="0"/>
              <a:t>the first miracle of Elisha (2 Kings 2:14)</a:t>
            </a:r>
          </a:p>
          <a:p>
            <a:pPr lvl="2"/>
            <a:r>
              <a:rPr lang="en-US" dirty="0" smtClean="0"/>
              <a:t>The language of Elijah to Ahab (1 Kings 17:1) &amp; the language of Elisha to Ahab’s son (2 Kings 3:14)</a:t>
            </a:r>
          </a:p>
          <a:p>
            <a:pPr lvl="2"/>
            <a:r>
              <a:rPr lang="en-US" dirty="0" smtClean="0"/>
              <a:t>Elijah was cared for by a widow </a:t>
            </a:r>
            <a:r>
              <a:rPr lang="en-US" dirty="0" smtClean="0"/>
              <a:t>&amp; returned </a:t>
            </a:r>
            <a:r>
              <a:rPr lang="en-US" dirty="0" smtClean="0"/>
              <a:t>her son to life (1 Kings </a:t>
            </a:r>
            <a:r>
              <a:rPr lang="en-US" dirty="0" smtClean="0"/>
              <a:t>17:22</a:t>
            </a:r>
            <a:r>
              <a:rPr lang="en-US" dirty="0" smtClean="0"/>
              <a:t>) &amp; Elisha was cared for by a widow </a:t>
            </a:r>
            <a:r>
              <a:rPr lang="en-US" dirty="0" smtClean="0"/>
              <a:t>&amp; returned </a:t>
            </a:r>
            <a:r>
              <a:rPr lang="en-US" dirty="0" smtClean="0"/>
              <a:t>her son to life (2 </a:t>
            </a:r>
            <a:r>
              <a:rPr lang="en-US" dirty="0" smtClean="0"/>
              <a:t>K </a:t>
            </a:r>
            <a:r>
              <a:rPr lang="en-US" dirty="0" smtClean="0"/>
              <a:t>4:32-37)</a:t>
            </a:r>
          </a:p>
          <a:p>
            <a:pPr lvl="2"/>
            <a:r>
              <a:rPr lang="en-US" dirty="0" smtClean="0"/>
              <a:t>The first miracle of Elijah was no rain nor dew for 3½ years (1 Kings 17:1) &amp; the first public miracle of Elisha was to heal the springs of water and to produce water (2 Kings 2:21-22; 3:16-20).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Look at Elijah &amp; Elisha</a:t>
            </a:r>
          </a:p>
          <a:p>
            <a:pPr lvl="1"/>
            <a:r>
              <a:rPr lang="en-US" dirty="0" smtClean="0"/>
              <a:t>Contrasts</a:t>
            </a:r>
          </a:p>
          <a:p>
            <a:pPr lvl="2"/>
            <a:r>
              <a:rPr lang="en-US" dirty="0" smtClean="0"/>
              <a:t>Elijah dwelt apart from the masses in rugged hills; Elisha’s home was in the valley with his family</a:t>
            </a:r>
          </a:p>
          <a:p>
            <a:pPr lvl="2"/>
            <a:r>
              <a:rPr lang="en-US" dirty="0" smtClean="0"/>
              <a:t>Elijah seemed to appear &amp; disappear often; Elisha seemed to be easily &amp; often found by the people.</a:t>
            </a:r>
          </a:p>
          <a:p>
            <a:pPr lvl="2"/>
            <a:r>
              <a:rPr lang="en-US" dirty="0" smtClean="0"/>
              <a:t>Elijah’s mission dealt with God’s wrath upon idolatry &amp; corruption; thus, he was more a prophet of fire.  Elisha’s mission seemed to be more a mission of mercy and attendant blessings.</a:t>
            </a:r>
          </a:p>
          <a:p>
            <a:pPr lvl="2"/>
            <a:r>
              <a:rPr lang="en-US" dirty="0" smtClean="0"/>
              <a:t>Elijah’s miracles were sometimes more of death &amp; destruction, while Elisha’s were more of healing &amp; restoration.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Look at Elijah &amp; Elisha</a:t>
            </a:r>
          </a:p>
          <a:p>
            <a:pPr lvl="1"/>
            <a:r>
              <a:rPr lang="en-US" dirty="0" smtClean="0"/>
              <a:t>Contrasts</a:t>
            </a:r>
          </a:p>
          <a:p>
            <a:pPr lvl="2"/>
            <a:r>
              <a:rPr lang="en-US" dirty="0" smtClean="0"/>
              <a:t>Unlike Elijah, Elisha may be viewed as a diplomat and a statesman; he won the confidence of the kings and even played a leading role as advisor of the kings.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Look at Elijah &amp; Elisha</a:t>
            </a:r>
          </a:p>
          <a:p>
            <a:pPr lvl="1"/>
            <a:r>
              <a:rPr lang="en-US" dirty="0" smtClean="0"/>
              <a:t>Their Closeness (and maybe a little testing)</a:t>
            </a:r>
          </a:p>
          <a:p>
            <a:pPr lvl="2"/>
            <a:r>
              <a:rPr lang="en-US" dirty="0" smtClean="0"/>
              <a:t>Es “followed </a:t>
            </a:r>
            <a:r>
              <a:rPr lang="en-US" dirty="0" err="1" smtClean="0"/>
              <a:t>Ej</a:t>
            </a:r>
            <a:r>
              <a:rPr lang="en-US" dirty="0" smtClean="0"/>
              <a:t>, and became his servant”–1 K 19:21</a:t>
            </a:r>
          </a:p>
          <a:p>
            <a:pPr lvl="2"/>
            <a:r>
              <a:rPr lang="en-US" dirty="0" err="1" smtClean="0"/>
              <a:t>Ej</a:t>
            </a:r>
            <a:r>
              <a:rPr lang="en-US" dirty="0" err="1" smtClean="0">
                <a:sym typeface="Wingdings" pitchFamily="2" charset="2"/>
              </a:rPr>
              <a:t>Es</a:t>
            </a:r>
            <a:r>
              <a:rPr lang="en-US" dirty="0" smtClean="0">
                <a:sym typeface="Wingdings" pitchFamily="2" charset="2"/>
              </a:rPr>
              <a:t>, “Stay here, please…”  But Elisha said, “As the Lord lives, and as your soul lives, I will not leave you!”  So they went down. (2 </a:t>
            </a:r>
            <a:r>
              <a:rPr lang="en-US" dirty="0" err="1" smtClean="0">
                <a:sym typeface="Wingdings" pitchFamily="2" charset="2"/>
              </a:rPr>
              <a:t>Kgs</a:t>
            </a:r>
            <a:r>
              <a:rPr lang="en-US" dirty="0" smtClean="0">
                <a:sym typeface="Wingdings" pitchFamily="2" charset="2"/>
              </a:rPr>
              <a:t>. 2:2, 4, 6)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“The two of the them stood by the Jordan” (2:7)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“The two of them crossed over” (2:8)</a:t>
            </a:r>
          </a:p>
          <a:p>
            <a:pPr lvl="2"/>
            <a:r>
              <a:rPr lang="en-US" dirty="0" err="1" smtClean="0">
                <a:sym typeface="Wingdings" pitchFamily="2" charset="2"/>
              </a:rPr>
              <a:t>EjEs</a:t>
            </a:r>
            <a:r>
              <a:rPr lang="en-US" dirty="0" smtClean="0">
                <a:sym typeface="Wingdings" pitchFamily="2" charset="2"/>
              </a:rPr>
              <a:t>, “Ask! ”  </a:t>
            </a:r>
            <a:r>
              <a:rPr lang="en-US" dirty="0" err="1" smtClean="0">
                <a:sym typeface="Wingdings" pitchFamily="2" charset="2"/>
              </a:rPr>
              <a:t>EsEj</a:t>
            </a:r>
            <a:r>
              <a:rPr lang="en-US" dirty="0" smtClean="0">
                <a:sym typeface="Wingdings" pitchFamily="2" charset="2"/>
              </a:rPr>
              <a:t>, “Please let a double portion of your spirit be upon me” (2:9; cf. Deut. 21:17)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“They continued on and talked” (2:11)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“My father, my father…” (2:12)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Elisha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 bIns="0">
            <a:normAutofit fontScale="70000" lnSpcReduction="20000"/>
          </a:bodyPr>
          <a:lstStyle/>
          <a:p>
            <a:r>
              <a:rPr lang="en-US" sz="3400" dirty="0" smtClean="0"/>
              <a:t>The Mighty Miracles of Elisha</a:t>
            </a:r>
          </a:p>
          <a:p>
            <a:pPr lvl="1"/>
            <a:r>
              <a:rPr lang="en-US" sz="3100" dirty="0" smtClean="0"/>
              <a:t>Dividing waters of the Jordan (2 Kings 2:13-14)</a:t>
            </a:r>
          </a:p>
          <a:p>
            <a:pPr lvl="1"/>
            <a:r>
              <a:rPr lang="en-US" sz="3100" dirty="0" smtClean="0"/>
              <a:t>Healing the water near Jericho (2:19-22)</a:t>
            </a:r>
          </a:p>
          <a:p>
            <a:pPr lvl="1"/>
            <a:r>
              <a:rPr lang="en-US" sz="3100" dirty="0" smtClean="0"/>
              <a:t>The two female bears &amp; 42 youths (2:23-24)</a:t>
            </a:r>
          </a:p>
          <a:p>
            <a:pPr lvl="1"/>
            <a:r>
              <a:rPr lang="en-US" sz="3100" dirty="0" smtClean="0"/>
              <a:t>Valley filled with water w/o wind &amp; rain (3:15-20)</a:t>
            </a:r>
          </a:p>
          <a:p>
            <a:pPr lvl="1"/>
            <a:r>
              <a:rPr lang="en-US" sz="3100" dirty="0" smtClean="0"/>
              <a:t>The widow’s oil increased (4:1-7)</a:t>
            </a:r>
          </a:p>
          <a:p>
            <a:pPr lvl="1"/>
            <a:r>
              <a:rPr lang="en-US" sz="3100" dirty="0" smtClean="0"/>
              <a:t>A great woman of </a:t>
            </a:r>
            <a:r>
              <a:rPr lang="en-US" sz="3100" dirty="0" err="1" smtClean="0"/>
              <a:t>Shunem</a:t>
            </a:r>
            <a:r>
              <a:rPr lang="en-US" sz="3100" dirty="0" smtClean="0"/>
              <a:t> has a son.  The boy died and was restored to life (4:8-37)</a:t>
            </a:r>
          </a:p>
          <a:p>
            <a:pPr lvl="1"/>
            <a:r>
              <a:rPr lang="en-US" sz="3100" dirty="0" smtClean="0"/>
              <a:t>Purifying the pot of stew (4:38-41)</a:t>
            </a:r>
          </a:p>
          <a:p>
            <a:pPr lvl="1"/>
            <a:r>
              <a:rPr lang="en-US" sz="3100" dirty="0" smtClean="0"/>
              <a:t>Multiplying bread &amp; grain for 100 men (4:42-44)</a:t>
            </a:r>
          </a:p>
          <a:p>
            <a:pPr lvl="1"/>
            <a:r>
              <a:rPr lang="en-US" sz="3100" dirty="0" smtClean="0"/>
              <a:t>Cleansing/healing </a:t>
            </a:r>
            <a:r>
              <a:rPr lang="en-US" sz="3100" dirty="0" err="1" smtClean="0"/>
              <a:t>Naaman</a:t>
            </a:r>
            <a:r>
              <a:rPr lang="en-US" sz="3100" dirty="0" smtClean="0"/>
              <a:t> of leprosy (5:1-14)</a:t>
            </a:r>
          </a:p>
          <a:p>
            <a:pPr lvl="1"/>
            <a:r>
              <a:rPr lang="en-US" sz="3100" dirty="0" err="1" smtClean="0"/>
              <a:t>Transfering</a:t>
            </a:r>
            <a:r>
              <a:rPr lang="en-US" sz="3100" dirty="0" smtClean="0"/>
              <a:t> leprosy to </a:t>
            </a:r>
            <a:r>
              <a:rPr lang="en-US" sz="3100" dirty="0" err="1" smtClean="0"/>
              <a:t>Gehazi</a:t>
            </a:r>
            <a:r>
              <a:rPr lang="en-US" sz="3100" dirty="0" smtClean="0"/>
              <a:t> (5:20-27)</a:t>
            </a:r>
          </a:p>
          <a:p>
            <a:pPr lvl="1"/>
            <a:r>
              <a:rPr lang="en-US" sz="3100" dirty="0" smtClean="0"/>
              <a:t>Floating an iron ax head (6:1-7)</a:t>
            </a:r>
          </a:p>
          <a:p>
            <a:pPr lvl="1"/>
            <a:r>
              <a:rPr lang="en-US" sz="3100" dirty="0" smtClean="0"/>
              <a:t>Syrians struck blind (6:8-23)</a:t>
            </a:r>
          </a:p>
          <a:p>
            <a:pPr lvl="1"/>
            <a:r>
              <a:rPr lang="en-US" sz="3100" dirty="0" smtClean="0"/>
              <a:t>The famine in Samaria, the day of plenty, land restored to </a:t>
            </a:r>
            <a:r>
              <a:rPr lang="en-US" sz="3100" dirty="0" err="1" smtClean="0"/>
              <a:t>Shunammite</a:t>
            </a:r>
            <a:r>
              <a:rPr lang="en-US" sz="3100" dirty="0" smtClean="0"/>
              <a:t> woman (6:24-8:6)</a:t>
            </a:r>
          </a:p>
          <a:p>
            <a:pPr lvl="1"/>
            <a:r>
              <a:rPr lang="en-US" sz="3100" dirty="0" smtClean="0"/>
              <a:t>Reviving of a man who touched his bones (13:20-21)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4027</TotalTime>
  <Words>679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Elisha</vt:lpstr>
      <vt:lpstr>Elisha</vt:lpstr>
      <vt:lpstr>Elisha</vt:lpstr>
      <vt:lpstr>Elisha</vt:lpstr>
      <vt:lpstr>Elisha</vt:lpstr>
      <vt:lpstr>Elisha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200</cp:revision>
  <dcterms:created xsi:type="dcterms:W3CDTF">2010-09-04T02:43:12Z</dcterms:created>
  <dcterms:modified xsi:type="dcterms:W3CDTF">2010-09-29T22:38:44Z</dcterms:modified>
</cp:coreProperties>
</file>