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86" r:id="rId3"/>
    <p:sldId id="314" r:id="rId4"/>
    <p:sldId id="315" r:id="rId5"/>
    <p:sldId id="316" r:id="rId6"/>
    <p:sldId id="317" r:id="rId7"/>
    <p:sldId id="318" r:id="rId8"/>
    <p:sldId id="31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F0FD"/>
    <a:srgbClr val="0000CC"/>
    <a:srgbClr val="CC9900"/>
    <a:srgbClr val="FFBF40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5" autoAdjust="0"/>
    <p:restoredTop sz="94695" autoAdjust="0"/>
  </p:normalViewPr>
  <p:slideViewPr>
    <p:cSldViewPr>
      <p:cViewPr varScale="1">
        <p:scale>
          <a:sx n="124" d="100"/>
          <a:sy n="124" d="100"/>
        </p:scale>
        <p:origin x="-96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32761-6561-42A9-BEBE-BB7C206A7741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AECA07-EDB6-413F-85ED-B8F8AEAEB51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 Slide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9200"/>
            <a:ext cx="7772400" cy="555625"/>
          </a:xfrm>
        </p:spPr>
        <p:txBody>
          <a:bodyPr>
            <a:normAutofit/>
          </a:bodyPr>
          <a:lstStyle>
            <a:lvl1pPr algn="l">
              <a:defRPr sz="2800" b="1">
                <a:solidFill>
                  <a:srgbClr val="FFBF4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019800"/>
            <a:ext cx="7772400" cy="533400"/>
          </a:xfrm>
        </p:spPr>
        <p:txBody>
          <a:bodyPr>
            <a:noAutofit/>
          </a:bodyPr>
          <a:lstStyle>
            <a:lvl1pPr marL="0" indent="0" algn="l">
              <a:buNone/>
              <a:defRPr sz="3600" b="1"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latin typeface="Papyrus" pitchFamily="66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42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2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1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788C96-2B84-4C15-B600-65362E39F174}" type="datetimeFigureOut">
              <a:rPr lang="en-US" smtClean="0"/>
              <a:pPr/>
              <a:t>9/26/2010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7D67062-4172-4925-A932-7FAB1DBC8A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unjun-Scroll_D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0" y="274638"/>
            <a:ext cx="6781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28800"/>
            <a:ext cx="7696200" cy="502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Papyru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32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8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•"/>
        <a:defRPr sz="24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–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20000"/>
        </a:spcBef>
        <a:buFont typeface="Arial" pitchFamily="34" charset="0"/>
        <a:buChar char="»"/>
        <a:defRPr sz="2000" b="1" kern="1200">
          <a:solidFill>
            <a:schemeClr val="bg1"/>
          </a:solidFill>
          <a:effectLst>
            <a:outerShdw blurRad="25400" dist="50800" dir="2700000" algn="ctr" rotWithShape="0">
              <a:schemeClr val="tx1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943600"/>
            <a:ext cx="1752600" cy="838200"/>
          </a:xfrm>
        </p:spPr>
        <p:txBody>
          <a:bodyPr anchor="ctr" anchorCtr="0">
            <a:noAutofit/>
          </a:bodyPr>
          <a:lstStyle/>
          <a:p>
            <a:r>
              <a:rPr lang="en-US" sz="4000" dirty="0" smtClean="0"/>
              <a:t>Elijah</a:t>
            </a:r>
            <a:endParaRPr lang="en-US" sz="4000" b="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The Man</a:t>
            </a:r>
          </a:p>
          <a:p>
            <a:pPr lvl="1"/>
            <a:r>
              <a:rPr lang="en-US" dirty="0" smtClean="0"/>
              <a:t>His name means “Jehovah is my God”</a:t>
            </a:r>
          </a:p>
          <a:p>
            <a:pPr lvl="2"/>
            <a:r>
              <a:rPr lang="en-US" dirty="0" smtClean="0"/>
              <a:t>KJV has his name as “Elias” in the N.T.</a:t>
            </a:r>
          </a:p>
          <a:p>
            <a:pPr lvl="1"/>
            <a:r>
              <a:rPr lang="en-US" dirty="0" smtClean="0"/>
              <a:t>“He was an hairy man, and girt with a girdle of leather about his loins” (2 Kings 1:7-8).</a:t>
            </a:r>
          </a:p>
          <a:p>
            <a:pPr lvl="2"/>
            <a:r>
              <a:rPr lang="en-US" dirty="0" smtClean="0"/>
              <a:t>Similar to his successor, John the Baptist</a:t>
            </a:r>
          </a:p>
          <a:p>
            <a:pPr lvl="2"/>
            <a:r>
              <a:rPr lang="en-US" dirty="0" smtClean="0"/>
              <a:t>“John himself was clothed in camel’s hair, with a leather belt around his waist; and his food was locusts and wild honey” (Matt. 3:4).</a:t>
            </a:r>
          </a:p>
          <a:p>
            <a:pPr lvl="2"/>
            <a:r>
              <a:rPr lang="en-US" dirty="0" smtClean="0"/>
              <a:t>John the Baptist was referred to as “Elijah” in prophecy (Mal. 4:5) and by Jesus (Matt. 11:14; 17:12).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962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His Ministry</a:t>
            </a:r>
          </a:p>
          <a:p>
            <a:pPr lvl="1"/>
            <a:r>
              <a:rPr lang="en-US" u="sng" dirty="0" smtClean="0"/>
              <a:t>The Judgment of the Drought (1 </a:t>
            </a:r>
            <a:r>
              <a:rPr lang="en-US" u="sng" dirty="0" err="1" smtClean="0"/>
              <a:t>Kgs</a:t>
            </a:r>
            <a:r>
              <a:rPr lang="en-US" u="sng" dirty="0" smtClean="0"/>
              <a:t>. 17-18)</a:t>
            </a:r>
          </a:p>
          <a:p>
            <a:pPr lvl="2"/>
            <a:r>
              <a:rPr lang="en-US" dirty="0" smtClean="0"/>
              <a:t>Proclaimed the drought to Ahab (17:1)</a:t>
            </a:r>
          </a:p>
          <a:p>
            <a:pPr lvl="3"/>
            <a:r>
              <a:rPr lang="en-US" sz="2400" dirty="0" smtClean="0"/>
              <a:t>Ahab &amp; Jezebel were very wicked (16:29-33)</a:t>
            </a:r>
          </a:p>
          <a:p>
            <a:pPr lvl="2"/>
            <a:r>
              <a:rPr lang="en-US" dirty="0" smtClean="0"/>
              <a:t>God took care of Elijah </a:t>
            </a:r>
          </a:p>
          <a:p>
            <a:pPr lvl="3"/>
            <a:r>
              <a:rPr lang="en-US" sz="2400" dirty="0" smtClean="0"/>
              <a:t>Ravens (17:2-7)</a:t>
            </a:r>
          </a:p>
          <a:p>
            <a:pPr lvl="3"/>
            <a:r>
              <a:rPr lang="en-US" sz="2400" dirty="0" smtClean="0"/>
              <a:t>Widow of </a:t>
            </a:r>
            <a:r>
              <a:rPr lang="en-US" sz="2400" dirty="0" err="1" smtClean="0"/>
              <a:t>Zarephath</a:t>
            </a:r>
            <a:r>
              <a:rPr lang="en-US" sz="2400" dirty="0" smtClean="0"/>
              <a:t> (17:8-24)</a:t>
            </a:r>
          </a:p>
          <a:p>
            <a:pPr lvl="2"/>
            <a:r>
              <a:rPr lang="en-US" dirty="0" smtClean="0"/>
              <a:t>Reappears before Ahab (18:1-18)</a:t>
            </a:r>
          </a:p>
          <a:p>
            <a:pPr lvl="3"/>
            <a:r>
              <a:rPr lang="en-US" sz="2400" dirty="0" smtClean="0"/>
              <a:t>Commanded by the Lord (18:1-2)</a:t>
            </a:r>
          </a:p>
          <a:p>
            <a:pPr lvl="3"/>
            <a:r>
              <a:rPr lang="en-US" sz="2400" dirty="0" smtClean="0"/>
              <a:t>Arranged by Obadiah (18:3-16)</a:t>
            </a:r>
          </a:p>
          <a:p>
            <a:pPr lvl="3"/>
            <a:r>
              <a:rPr lang="en-US" sz="2400" dirty="0" smtClean="0"/>
              <a:t>Accused of being a “</a:t>
            </a:r>
            <a:r>
              <a:rPr lang="en-US" sz="2400" dirty="0" err="1" smtClean="0"/>
              <a:t>troubler</a:t>
            </a:r>
            <a:r>
              <a:rPr lang="en-US" sz="2400" dirty="0" smtClean="0"/>
              <a:t> of Israel” (18:17)</a:t>
            </a:r>
          </a:p>
          <a:p>
            <a:pPr lvl="3"/>
            <a:endParaRPr lang="en-US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3657600"/>
            <a:ext cx="2133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Providence</a:t>
            </a:r>
            <a:r>
              <a:rPr kumimoji="0" lang="en-US" sz="2400" b="1" i="1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of God</a:t>
            </a:r>
            <a:endParaRPr kumimoji="0" lang="en-US" sz="2000" b="1" i="1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1" uiExpan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His Ministry</a:t>
            </a:r>
          </a:p>
          <a:p>
            <a:pPr lvl="1"/>
            <a:r>
              <a:rPr lang="en-US" dirty="0" smtClean="0"/>
              <a:t>The Judgment of the Drought (1 </a:t>
            </a:r>
            <a:r>
              <a:rPr lang="en-US" dirty="0" err="1" smtClean="0"/>
              <a:t>Kgs</a:t>
            </a:r>
            <a:r>
              <a:rPr lang="en-US" dirty="0" smtClean="0"/>
              <a:t>. 17-18)</a:t>
            </a:r>
          </a:p>
          <a:p>
            <a:pPr lvl="1"/>
            <a:r>
              <a:rPr lang="en-US" u="sng" dirty="0" smtClean="0"/>
              <a:t>The Challenge on Mount Carmel (18:20-46)</a:t>
            </a:r>
          </a:p>
          <a:p>
            <a:pPr lvl="2"/>
            <a:r>
              <a:rPr lang="en-US" dirty="0" smtClean="0"/>
              <a:t>Challenge to Israel (18:19-21)</a:t>
            </a:r>
          </a:p>
          <a:p>
            <a:pPr lvl="3"/>
            <a:r>
              <a:rPr lang="en-US" sz="2400" dirty="0" smtClean="0"/>
              <a:t>“How long will you falter…If the Lord…If Baal”</a:t>
            </a:r>
          </a:p>
          <a:p>
            <a:pPr lvl="2"/>
            <a:r>
              <a:rPr lang="en-US" dirty="0" smtClean="0"/>
              <a:t>Challenge to 450 Prophets of Baal (18:22-40)</a:t>
            </a:r>
          </a:p>
          <a:p>
            <a:pPr lvl="3"/>
            <a:r>
              <a:rPr lang="en-US" sz="2400" dirty="0" smtClean="0"/>
              <a:t>The challenge issued &amp; explained (18:22-24)</a:t>
            </a:r>
          </a:p>
          <a:p>
            <a:pPr lvl="3"/>
            <a:r>
              <a:rPr lang="en-US" sz="2400" dirty="0" smtClean="0"/>
              <a:t>The prophets of Baal go first &amp; fail (18:25-29)</a:t>
            </a:r>
          </a:p>
          <a:p>
            <a:pPr lvl="3"/>
            <a:r>
              <a:rPr lang="en-US" sz="2400" dirty="0" smtClean="0"/>
              <a:t>Elijah’s remarkable victory (18:30-39)</a:t>
            </a:r>
          </a:p>
          <a:p>
            <a:pPr lvl="3"/>
            <a:r>
              <a:rPr lang="en-US" sz="2400" dirty="0" smtClean="0"/>
              <a:t>The prophets of Baal executed (18:40)</a:t>
            </a:r>
          </a:p>
          <a:p>
            <a:pPr lvl="2"/>
            <a:r>
              <a:rPr lang="en-US" dirty="0" smtClean="0"/>
              <a:t>Drought comes to an end as Elijah prays (18:41-46)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4191000"/>
            <a:ext cx="2133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Need for Commitment</a:t>
            </a:r>
            <a:endParaRPr kumimoji="0" lang="en-US" sz="2000" b="1" i="1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5715000"/>
            <a:ext cx="1828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Power of Prayer</a:t>
            </a:r>
            <a:endParaRPr kumimoji="0" lang="en-US" sz="2000" b="1" i="1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His Ministry</a:t>
            </a:r>
          </a:p>
          <a:p>
            <a:pPr lvl="1"/>
            <a:r>
              <a:rPr lang="en-US" dirty="0" smtClean="0"/>
              <a:t>The Judgment of the Drought (1 </a:t>
            </a:r>
            <a:r>
              <a:rPr lang="en-US" dirty="0" err="1" smtClean="0"/>
              <a:t>Kgs</a:t>
            </a:r>
            <a:r>
              <a:rPr lang="en-US" dirty="0" smtClean="0"/>
              <a:t>. 17-18)</a:t>
            </a:r>
          </a:p>
          <a:p>
            <a:pPr lvl="1"/>
            <a:r>
              <a:rPr lang="en-US" dirty="0" smtClean="0"/>
              <a:t>The Challenge on Mount Carmel (18:20-46)</a:t>
            </a:r>
          </a:p>
          <a:p>
            <a:pPr lvl="1"/>
            <a:r>
              <a:rPr lang="en-US" u="sng" dirty="0" smtClean="0"/>
              <a:t>The Flight for His Life (19:1-21)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His life threatened by Jezebel (19:1-4)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His journey to </a:t>
            </a:r>
            <a:r>
              <a:rPr lang="en-US" dirty="0" err="1" smtClean="0"/>
              <a:t>Horeb</a:t>
            </a:r>
            <a:r>
              <a:rPr lang="en-US" dirty="0" smtClean="0"/>
              <a:t> (19:5-8)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His discouragement &amp; the Lord’s response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Felt alone &amp; lost (19:9-10)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God teaches him a lesson (19:11-12)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Elijah’s despondency remains (19:13-14)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The Lord’s new duties for Elijah (19:15-17)</a:t>
            </a:r>
          </a:p>
          <a:p>
            <a:pPr lvl="3">
              <a:lnSpc>
                <a:spcPct val="80000"/>
              </a:lnSpc>
            </a:pPr>
            <a:r>
              <a:rPr lang="en-US" dirty="0" smtClean="0"/>
              <a:t>He is not alone, there are many others (19:18)</a:t>
            </a:r>
          </a:p>
          <a:p>
            <a:pPr lvl="2">
              <a:lnSpc>
                <a:spcPct val="80000"/>
              </a:lnSpc>
            </a:pPr>
            <a:r>
              <a:rPr lang="en-US" dirty="0" smtClean="0"/>
              <a:t>Elisha becomes Elijah’s servant (19:19-21)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334000"/>
            <a:ext cx="2133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2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Challenge of Discouragement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00"/>
                            </p:stCondLst>
                            <p:childTnLst>
                              <p:par>
                                <p:cTn id="4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His Ministry</a:t>
            </a:r>
          </a:p>
          <a:p>
            <a:pPr lvl="1"/>
            <a:r>
              <a:rPr lang="en-US" dirty="0" smtClean="0"/>
              <a:t>The Judgment of the Drought (1 </a:t>
            </a:r>
            <a:r>
              <a:rPr lang="en-US" dirty="0" err="1" smtClean="0"/>
              <a:t>Kgs</a:t>
            </a:r>
            <a:r>
              <a:rPr lang="en-US" dirty="0" smtClean="0"/>
              <a:t>. 17-18)</a:t>
            </a:r>
          </a:p>
          <a:p>
            <a:pPr lvl="1"/>
            <a:r>
              <a:rPr lang="en-US" dirty="0" smtClean="0"/>
              <a:t>The Challenge on Mount Carmel (18:20-46)</a:t>
            </a:r>
          </a:p>
          <a:p>
            <a:pPr lvl="1"/>
            <a:r>
              <a:rPr lang="en-US" dirty="0" smtClean="0"/>
              <a:t>The Flight for His Life (19:1-21)</a:t>
            </a:r>
          </a:p>
          <a:p>
            <a:pPr lvl="1"/>
            <a:r>
              <a:rPr lang="en-US" u="sng" dirty="0" smtClean="0"/>
              <a:t>His Messages to Ahab &amp; </a:t>
            </a:r>
            <a:r>
              <a:rPr lang="en-US" u="sng" dirty="0" err="1" smtClean="0"/>
              <a:t>Ahaziah</a:t>
            </a:r>
            <a:r>
              <a:rPr lang="en-US" u="sng" dirty="0" smtClean="0"/>
              <a:t> </a:t>
            </a:r>
            <a:r>
              <a:rPr lang="en-US" sz="2400" u="sng" dirty="0" smtClean="0"/>
              <a:t>(1 K. 21; 2 K. 1)</a:t>
            </a:r>
            <a:endParaRPr lang="en-US" u="sng" dirty="0" smtClean="0"/>
          </a:p>
          <a:p>
            <a:pPr lvl="2"/>
            <a:r>
              <a:rPr lang="en-US" dirty="0" smtClean="0"/>
              <a:t>Rebukes Ahab &amp; Jezebel regarding </a:t>
            </a:r>
            <a:r>
              <a:rPr lang="en-US" dirty="0" err="1" smtClean="0"/>
              <a:t>Naboth</a:t>
            </a:r>
            <a:r>
              <a:rPr lang="en-US" dirty="0" smtClean="0"/>
              <a:t>, whom Jezebel had killed for his vineyard, and announces their shameful deaths (21:17-26)</a:t>
            </a:r>
          </a:p>
          <a:p>
            <a:pPr lvl="2"/>
            <a:r>
              <a:rPr lang="en-US" dirty="0" smtClean="0"/>
              <a:t>Rebukes </a:t>
            </a:r>
            <a:r>
              <a:rPr lang="en-US" dirty="0" err="1" smtClean="0"/>
              <a:t>Ahaziah</a:t>
            </a:r>
            <a:r>
              <a:rPr lang="en-US" dirty="0" smtClean="0"/>
              <a:t> for inquiring of Baal &amp; prophesies of his death (2 </a:t>
            </a:r>
            <a:r>
              <a:rPr lang="en-US" dirty="0" err="1" smtClean="0"/>
              <a:t>Kgs</a:t>
            </a:r>
            <a:r>
              <a:rPr lang="en-US" dirty="0" smtClean="0"/>
              <a:t>. 1:1-17)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181600"/>
            <a:ext cx="2133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Consequences</a:t>
            </a:r>
            <a:r>
              <a:rPr kumimoji="0" lang="en-US" sz="2400" b="1" i="1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of Sin</a:t>
            </a:r>
            <a:endParaRPr kumimoji="0" lang="en-US" sz="2000" b="1" i="1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848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Elijah:  His Ministry</a:t>
            </a:r>
          </a:p>
          <a:p>
            <a:pPr lvl="1"/>
            <a:r>
              <a:rPr lang="en-US" dirty="0" smtClean="0"/>
              <a:t>The Judgment of the Drought (1 </a:t>
            </a:r>
            <a:r>
              <a:rPr lang="en-US" dirty="0" err="1" smtClean="0"/>
              <a:t>Kgs</a:t>
            </a:r>
            <a:r>
              <a:rPr lang="en-US" dirty="0" smtClean="0"/>
              <a:t>. 17-18)</a:t>
            </a:r>
          </a:p>
          <a:p>
            <a:pPr lvl="1"/>
            <a:r>
              <a:rPr lang="en-US" dirty="0" smtClean="0"/>
              <a:t>The Challenge on Mount Carmel (18:20-46)</a:t>
            </a:r>
          </a:p>
          <a:p>
            <a:pPr lvl="1"/>
            <a:r>
              <a:rPr lang="en-US" dirty="0" smtClean="0"/>
              <a:t>The Flight for His Life (19:1-21)</a:t>
            </a:r>
          </a:p>
          <a:p>
            <a:pPr lvl="1"/>
            <a:r>
              <a:rPr lang="en-US" dirty="0" smtClean="0"/>
              <a:t>His Messages to Ahab &amp; </a:t>
            </a:r>
            <a:r>
              <a:rPr lang="en-US" dirty="0" err="1" smtClean="0"/>
              <a:t>Ahaziah</a:t>
            </a:r>
            <a:r>
              <a:rPr lang="en-US" dirty="0" smtClean="0"/>
              <a:t> </a:t>
            </a:r>
            <a:r>
              <a:rPr lang="en-US" sz="2400" dirty="0" smtClean="0"/>
              <a:t>(1 K. 21; 2 K. 1)</a:t>
            </a:r>
            <a:endParaRPr lang="en-US" dirty="0" smtClean="0"/>
          </a:p>
          <a:p>
            <a:pPr lvl="1"/>
            <a:r>
              <a:rPr lang="en-US" u="sng" dirty="0" smtClean="0"/>
              <a:t>His Journey to Heaven (2 </a:t>
            </a:r>
            <a:r>
              <a:rPr lang="en-US" u="sng" dirty="0" err="1" smtClean="0"/>
              <a:t>Kgs</a:t>
            </a:r>
            <a:r>
              <a:rPr lang="en-US" u="sng" dirty="0" smtClean="0"/>
              <a:t>. 2:1-18)</a:t>
            </a:r>
          </a:p>
          <a:p>
            <a:pPr lvl="2"/>
            <a:r>
              <a:rPr lang="en-US" dirty="0" smtClean="0"/>
              <a:t>Elisha accompanies Elijah</a:t>
            </a:r>
          </a:p>
          <a:p>
            <a:pPr lvl="2"/>
            <a:r>
              <a:rPr lang="en-US" dirty="0" smtClean="0"/>
              <a:t>Elijah parts the Jordan with his mantle</a:t>
            </a:r>
          </a:p>
          <a:p>
            <a:pPr lvl="2"/>
            <a:r>
              <a:rPr lang="en-US" dirty="0" smtClean="0"/>
              <a:t>Elisha asks for a double portion of Elijah’s spirit</a:t>
            </a:r>
          </a:p>
          <a:p>
            <a:pPr lvl="2"/>
            <a:r>
              <a:rPr lang="en-US" dirty="0" smtClean="0"/>
              <a:t>Elijah is transported to heaven</a:t>
            </a:r>
          </a:p>
          <a:p>
            <a:pPr lvl="3"/>
            <a:r>
              <a:rPr lang="en-US" dirty="0" smtClean="0"/>
              <a:t>Chariot of fire with horses of fire – up by a whirlwind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0" y="5486400"/>
            <a:ext cx="21336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R="0" lvl="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Application:</a:t>
            </a:r>
          </a:p>
          <a:p>
            <a:pPr marL="0" marR="0" lvl="2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2400" b="1" i="1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>
                  <a:outerShdw blurRad="25400" dist="50800" dir="2700000" algn="ctr" rotWithShape="0">
                    <a:schemeClr val="tx1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The Hope of the Righteous</a:t>
            </a:r>
            <a:endParaRPr kumimoji="0" lang="en-US" sz="2000" b="1" i="1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25400" dist="50800" dir="2700000" algn="ctr" rotWithShape="0">
                  <a:schemeClr val="tx1"/>
                </a:outerShdw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152400"/>
            <a:ext cx="6781800" cy="1524000"/>
          </a:xfrm>
        </p:spPr>
        <p:txBody>
          <a:bodyPr>
            <a:normAutofit/>
          </a:bodyPr>
          <a:lstStyle/>
          <a:p>
            <a:r>
              <a:rPr lang="en-US" sz="6600" dirty="0" smtClean="0"/>
              <a:t>Elijah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828800"/>
            <a:ext cx="7620000" cy="50292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3000"/>
              </a:lnSpc>
            </a:pPr>
            <a:r>
              <a:rPr lang="en-US" dirty="0" smtClean="0"/>
              <a:t>Elijah:  His Message (Lessons for Us to Learn)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Power of Prayer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James makes this application in James 5:16-18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Providence of God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Food from ravens, a widow &amp; an angel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Need for Commitment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Stood for the Lord in face of adversaries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Called on Israel to make the right choice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Challenge of Discouragement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Thought he failed, thought no one heard him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The Lord put Elijah to work; revealed he was not alone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Consequence of Sin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The drought, death of prophets of Baal, Ahab &amp; Jezebel</a:t>
            </a:r>
          </a:p>
          <a:p>
            <a:pPr lvl="1">
              <a:lnSpc>
                <a:spcPct val="93000"/>
              </a:lnSpc>
            </a:pPr>
            <a:r>
              <a:rPr lang="en-US" u="sng" dirty="0" smtClean="0"/>
              <a:t>The Hope of the Righteous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Like all who persevere, death had no power over him</a:t>
            </a:r>
          </a:p>
          <a:p>
            <a:pPr lvl="2">
              <a:lnSpc>
                <a:spcPct val="93000"/>
              </a:lnSpc>
            </a:pPr>
            <a:r>
              <a:rPr lang="en-US" dirty="0" smtClean="0"/>
              <a:t>Appeared with Jesus in glory, talking with Him (</a:t>
            </a:r>
            <a:r>
              <a:rPr lang="en-US" dirty="0" err="1" smtClean="0"/>
              <a:t>Lk</a:t>
            </a:r>
            <a:r>
              <a:rPr lang="en-US" dirty="0" smtClean="0"/>
              <a:t>. 9:28-32)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000"/>
                            </p:stCondLst>
                            <p:childTnLst>
                              <p:par>
                                <p:cTn id="10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3801</TotalTime>
  <Words>738</Words>
  <Application>Microsoft Office PowerPoint</Application>
  <PresentationFormat>On-screen Show (4:3)</PresentationFormat>
  <Paragraphs>96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Elijah</vt:lpstr>
      <vt:lpstr>Elijah</vt:lpstr>
      <vt:lpstr>Elijah</vt:lpstr>
      <vt:lpstr>Elijah</vt:lpstr>
      <vt:lpstr>Elijah</vt:lpstr>
      <vt:lpstr>Elijah</vt:lpstr>
      <vt:lpstr>Elijah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</dc:creator>
  <cp:lastModifiedBy>David</cp:lastModifiedBy>
  <cp:revision>177</cp:revision>
  <dcterms:created xsi:type="dcterms:W3CDTF">2010-09-04T02:43:12Z</dcterms:created>
  <dcterms:modified xsi:type="dcterms:W3CDTF">2010-09-26T13:01:23Z</dcterms:modified>
</cp:coreProperties>
</file>