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86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87630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Prophetesses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Deborah Seized the Moment (4:14)</a:t>
            </a:r>
            <a:endParaRPr lang="en-US" sz="3000" dirty="0" smtClean="0"/>
          </a:p>
          <a:p>
            <a:pPr lvl="1"/>
            <a:r>
              <a:rPr lang="en-US" dirty="0" smtClean="0"/>
              <a:t>When the time came for battle, it was Deborah who told Barak to get up and go.</a:t>
            </a:r>
          </a:p>
          <a:p>
            <a:pPr lvl="1"/>
            <a:r>
              <a:rPr lang="en-US" dirty="0" smtClean="0"/>
              <a:t>She gave credit again to the Lord Who would “deliver” and had “gone out” before them.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Deborah Saw the Enemy Destroyed (4:23)</a:t>
            </a:r>
            <a:endParaRPr lang="en-US" sz="3000" dirty="0" smtClean="0"/>
          </a:p>
          <a:p>
            <a:pPr lvl="1"/>
            <a:r>
              <a:rPr lang="en-US" dirty="0" smtClean="0"/>
              <a:t>The victory was achieved because Barak routed the army of </a:t>
            </a:r>
            <a:r>
              <a:rPr lang="en-US" dirty="0" err="1" smtClean="0"/>
              <a:t>Sisera</a:t>
            </a:r>
            <a:endParaRPr lang="en-US" dirty="0" smtClean="0"/>
          </a:p>
          <a:p>
            <a:pPr lvl="1"/>
            <a:r>
              <a:rPr lang="en-US" dirty="0" smtClean="0"/>
              <a:t>Barak won the victory because Deborah had urged him to obey the Lord</a:t>
            </a:r>
          </a:p>
          <a:p>
            <a:pPr lvl="1"/>
            <a:r>
              <a:rPr lang="en-US" dirty="0" smtClean="0"/>
              <a:t>Deborah had urged Barak to obey the Lord because it was not her will to be accomplished but HIS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Deborah Sang in Victory (5:1-31)</a:t>
            </a:r>
            <a:endParaRPr lang="en-US" sz="3000" dirty="0" smtClean="0"/>
          </a:p>
          <a:p>
            <a:pPr lvl="1"/>
            <a:r>
              <a:rPr lang="en-US" dirty="0" smtClean="0"/>
              <a:t>As a result of her complete reliance upon God &amp; her willingness to motivate others to obey God’s will, Israel again enjoyed relief from oppression (and had rest for 40 years, v. 31)</a:t>
            </a:r>
          </a:p>
          <a:p>
            <a:pPr lvl="1"/>
            <a:r>
              <a:rPr lang="en-US" dirty="0" smtClean="0"/>
              <a:t>The song of Deborah &amp; Barak tells us that </a:t>
            </a:r>
            <a:r>
              <a:rPr lang="en-US" dirty="0" smtClean="0"/>
              <a:t>Deborah was able to get:</a:t>
            </a:r>
          </a:p>
          <a:p>
            <a:pPr lvl="2"/>
            <a:r>
              <a:rPr lang="en-US" dirty="0" smtClean="0"/>
              <a:t>The leaders to lead (5:2, 9-10)</a:t>
            </a:r>
          </a:p>
          <a:p>
            <a:pPr lvl="2"/>
            <a:r>
              <a:rPr lang="en-US" dirty="0" smtClean="0"/>
              <a:t>The followers to follow the leaders (5:2, 12-15, 18)</a:t>
            </a:r>
          </a:p>
          <a:p>
            <a:pPr lvl="2"/>
            <a:r>
              <a:rPr lang="en-US" dirty="0" smtClean="0"/>
              <a:t>The nation to remember their fellowship with the Lord (5:3-5)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Deborah, the Judge &amp; Prophetess</a:t>
            </a:r>
            <a:endParaRPr lang="en-US" dirty="0" smtClean="0"/>
          </a:p>
          <a:p>
            <a:pPr lvl="1"/>
            <a:r>
              <a:rPr lang="en-US" dirty="0" smtClean="0"/>
              <a:t>No evidence she ever publicly proclaimed God’s message to men or multitudes</a:t>
            </a:r>
          </a:p>
          <a:p>
            <a:pPr lvl="1"/>
            <a:r>
              <a:rPr lang="en-US" dirty="0" smtClean="0"/>
              <a:t>She </a:t>
            </a:r>
            <a:r>
              <a:rPr lang="en-US" u="sng" dirty="0" smtClean="0"/>
              <a:t>served as “a mother in Israel”</a:t>
            </a:r>
            <a:r>
              <a:rPr lang="en-US" dirty="0" smtClean="0"/>
              <a:t> (5:7)</a:t>
            </a:r>
          </a:p>
          <a:p>
            <a:pPr lvl="1"/>
            <a:r>
              <a:rPr lang="en-US" dirty="0" smtClean="0"/>
              <a:t>Israel “came up to her for judgment” (4:5)</a:t>
            </a:r>
          </a:p>
          <a:p>
            <a:pPr lvl="1"/>
            <a:r>
              <a:rPr lang="en-US" dirty="0" smtClean="0"/>
              <a:t>It was God who had raised her to that position &amp; she acted by &amp; under His authority</a:t>
            </a:r>
          </a:p>
          <a:p>
            <a:pPr lvl="1"/>
            <a:r>
              <a:rPr lang="en-US" dirty="0" smtClean="0"/>
              <a:t>She was very careful to exalt the Lord in all she did and to call the nation back to a respect for the Word of the Lord.</a:t>
            </a:r>
          </a:p>
          <a:p>
            <a:pPr lvl="1"/>
            <a:r>
              <a:rPr lang="en-US" dirty="0" smtClean="0"/>
              <a:t>She worked within the confines of God’s will.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Women Prophets?  </a:t>
            </a:r>
            <a:endParaRPr lang="en-US" dirty="0" smtClean="0"/>
          </a:p>
          <a:p>
            <a:pPr lvl="1"/>
            <a:r>
              <a:rPr lang="en-US" dirty="0" smtClean="0"/>
              <a:t>The Old Testament identifies some women as prophetesses: Miriam, </a:t>
            </a:r>
            <a:r>
              <a:rPr lang="en-US" dirty="0" err="1" smtClean="0"/>
              <a:t>Huldah</a:t>
            </a:r>
            <a:r>
              <a:rPr lang="en-US" dirty="0" smtClean="0"/>
              <a:t> </a:t>
            </a:r>
            <a:r>
              <a:rPr lang="en-US" dirty="0" smtClean="0"/>
              <a:t>&amp; Deborah</a:t>
            </a:r>
          </a:p>
          <a:p>
            <a:pPr lvl="1"/>
            <a:r>
              <a:rPr lang="en-US" dirty="0" smtClean="0"/>
              <a:t>The New Testament identifies Anna as a prophetess</a:t>
            </a:r>
          </a:p>
          <a:p>
            <a:pPr lvl="1"/>
            <a:r>
              <a:rPr lang="en-US" dirty="0" smtClean="0"/>
              <a:t>The New Testament speaks of women in the church prophesying (Acts 2:18; 21:9; 1 Cor. 11:5), lit., “speaking forth,” teaching, etc.</a:t>
            </a:r>
          </a:p>
          <a:p>
            <a:pPr lvl="1"/>
            <a:r>
              <a:rPr lang="en-US" dirty="0" smtClean="0"/>
              <a:t>Were these women preaching publicly?</a:t>
            </a:r>
          </a:p>
          <a:p>
            <a:pPr lvl="1"/>
            <a:r>
              <a:rPr lang="en-US" dirty="0" smtClean="0"/>
              <a:t>Were these women violating the Scripture’s teaching on the role of women?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Role of Women in Scripture</a:t>
            </a:r>
            <a:endParaRPr lang="en-US" dirty="0" smtClean="0"/>
          </a:p>
          <a:p>
            <a:pPr lvl="1"/>
            <a:r>
              <a:rPr lang="en-US" dirty="0" smtClean="0"/>
              <a:t>“And </a:t>
            </a:r>
            <a:r>
              <a:rPr lang="en-US" dirty="0" smtClean="0"/>
              <a:t>I do not permit a woman to teach or to </a:t>
            </a:r>
            <a:r>
              <a:rPr lang="en-US" dirty="0" smtClean="0"/>
              <a:t>exercise authority </a:t>
            </a:r>
            <a:r>
              <a:rPr lang="en-US" dirty="0" smtClean="0"/>
              <a:t>over a </a:t>
            </a:r>
            <a:r>
              <a:rPr lang="en-US" dirty="0" smtClean="0"/>
              <a:t>man….” – 1 Tim. 2:12</a:t>
            </a:r>
            <a:endParaRPr lang="en-US" dirty="0" smtClean="0"/>
          </a:p>
          <a:p>
            <a:pPr lvl="2"/>
            <a:r>
              <a:rPr lang="en-US" dirty="0" smtClean="0"/>
              <a:t>What kind of teaching &amp; preaching (and, therefore, prophesying) is not permitted by God of a woman?</a:t>
            </a:r>
          </a:p>
          <a:p>
            <a:pPr lvl="3"/>
            <a:r>
              <a:rPr lang="en-US" sz="2400" dirty="0" smtClean="0"/>
              <a:t>The kind of teaching that assumes dominion or exercises authority over the man</a:t>
            </a:r>
          </a:p>
          <a:p>
            <a:pPr lvl="1"/>
            <a:r>
              <a:rPr lang="en-US" dirty="0" smtClean="0"/>
              <a:t>The Bible does not prohibit her from all teaching</a:t>
            </a:r>
          </a:p>
          <a:p>
            <a:pPr lvl="2"/>
            <a:r>
              <a:rPr lang="en-US" dirty="0" smtClean="0"/>
              <a:t>A woman is to teach younger women – Titus 2:3-4</a:t>
            </a:r>
          </a:p>
          <a:p>
            <a:pPr lvl="2"/>
            <a:r>
              <a:rPr lang="en-US" dirty="0" smtClean="0"/>
              <a:t>A woman teaches in singing in the assembly – Col. 3:16</a:t>
            </a:r>
          </a:p>
          <a:p>
            <a:pPr lvl="2"/>
            <a:r>
              <a:rPr lang="en-US" dirty="0" smtClean="0"/>
              <a:t>A woman may teach a man privately – Acts 18:26</a:t>
            </a:r>
          </a:p>
          <a:p>
            <a:pPr lvl="1"/>
            <a:r>
              <a:rPr lang="en-US" dirty="0" smtClean="0"/>
              <a:t>Public teaching, in the formal position of a teacher with a man in a subordinated position of the student, is not permitted of women by God.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So, What about Prophetesses in the Bible?</a:t>
            </a:r>
            <a:endParaRPr lang="en-US" dirty="0" smtClean="0"/>
          </a:p>
          <a:p>
            <a:pPr lvl="1"/>
            <a:r>
              <a:rPr lang="en-US" dirty="0" smtClean="0"/>
              <a:t>Miriam (Ex. 15:20)</a:t>
            </a:r>
          </a:p>
          <a:p>
            <a:pPr lvl="2"/>
            <a:r>
              <a:rPr lang="en-US" dirty="0" smtClean="0"/>
              <a:t>“Then </a:t>
            </a:r>
            <a:r>
              <a:rPr lang="en-US" dirty="0" smtClean="0"/>
              <a:t>Miriam the </a:t>
            </a:r>
            <a:r>
              <a:rPr lang="en-US" dirty="0" smtClean="0"/>
              <a:t>prophetess…and </a:t>
            </a:r>
            <a:r>
              <a:rPr lang="en-US" u="sng" dirty="0" smtClean="0"/>
              <a:t>all the women</a:t>
            </a:r>
            <a:r>
              <a:rPr lang="en-US" dirty="0" smtClean="0"/>
              <a:t> went out after her with </a:t>
            </a:r>
            <a:r>
              <a:rPr lang="en-US" dirty="0" err="1" smtClean="0"/>
              <a:t>timbrels</a:t>
            </a:r>
            <a:r>
              <a:rPr lang="en-US" dirty="0" smtClean="0"/>
              <a:t> and with dances</a:t>
            </a:r>
            <a:r>
              <a:rPr lang="en-US" dirty="0" smtClean="0"/>
              <a:t>.”</a:t>
            </a:r>
            <a:endParaRPr lang="en-US" dirty="0" smtClean="0"/>
          </a:p>
          <a:p>
            <a:pPr lvl="2"/>
            <a:r>
              <a:rPr lang="en-US" dirty="0" smtClean="0"/>
              <a:t>No evidence that she ever preached to men.</a:t>
            </a:r>
          </a:p>
          <a:p>
            <a:pPr lvl="1"/>
            <a:r>
              <a:rPr lang="en-US" dirty="0" err="1" smtClean="0"/>
              <a:t>Huldah</a:t>
            </a:r>
            <a:r>
              <a:rPr lang="en-US" dirty="0" smtClean="0"/>
              <a:t> (2 </a:t>
            </a:r>
            <a:r>
              <a:rPr lang="en-US" dirty="0" err="1" smtClean="0"/>
              <a:t>Kgs</a:t>
            </a:r>
            <a:r>
              <a:rPr lang="en-US" dirty="0" smtClean="0"/>
              <a:t>. 22:11-20; 2 Chron. 34:19-28)</a:t>
            </a:r>
          </a:p>
          <a:p>
            <a:pPr lvl="2"/>
            <a:r>
              <a:rPr lang="en-US" dirty="0" smtClean="0"/>
              <a:t>Some men came to her privately, sent by the king</a:t>
            </a:r>
          </a:p>
          <a:p>
            <a:pPr lvl="2"/>
            <a:r>
              <a:rPr lang="en-US" dirty="0" smtClean="0"/>
              <a:t>No evidence she ever preached to men publicly.</a:t>
            </a:r>
          </a:p>
          <a:p>
            <a:pPr lvl="1"/>
            <a:r>
              <a:rPr lang="en-US" dirty="0" smtClean="0"/>
              <a:t>Anna (Luke 22:36-38)</a:t>
            </a:r>
            <a:endParaRPr lang="en-US" dirty="0" smtClean="0"/>
          </a:p>
          <a:p>
            <a:pPr lvl="2"/>
            <a:r>
              <a:rPr lang="en-US" dirty="0" smtClean="0"/>
              <a:t>She “did not depart from the temple, but served God with </a:t>
            </a:r>
            <a:r>
              <a:rPr lang="en-US" dirty="0" err="1" smtClean="0"/>
              <a:t>fastings</a:t>
            </a:r>
            <a:r>
              <a:rPr lang="en-US" dirty="0" smtClean="0"/>
              <a:t> and prayers night and day.”</a:t>
            </a:r>
          </a:p>
          <a:p>
            <a:pPr lvl="2"/>
            <a:r>
              <a:rPr lang="en-US" dirty="0" smtClean="0"/>
              <a:t>She could not go beyond “The Court of Women.”</a:t>
            </a:r>
          </a:p>
          <a:p>
            <a:pPr lvl="2"/>
            <a:r>
              <a:rPr lang="en-US" dirty="0" smtClean="0"/>
              <a:t>No evidence she ever preached to men publicly.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Prophetesses &amp; Women Who Prophesied </a:t>
            </a:r>
            <a:endParaRPr lang="en-US" dirty="0" smtClean="0"/>
          </a:p>
          <a:p>
            <a:pPr lvl="1"/>
            <a:r>
              <a:rPr lang="en-US" dirty="0" smtClean="0"/>
              <a:t>Were chosen by God</a:t>
            </a:r>
          </a:p>
          <a:p>
            <a:pPr lvl="1"/>
            <a:r>
              <a:rPr lang="en-US" dirty="0" smtClean="0"/>
              <a:t>Acted only upon &amp; by the authority of the Lord</a:t>
            </a:r>
          </a:p>
          <a:p>
            <a:pPr lvl="1"/>
            <a:r>
              <a:rPr lang="en-US" dirty="0" smtClean="0"/>
              <a:t>Spoke forth the Word the Lord gave them and/or served in the capacity for which He had chosen them</a:t>
            </a:r>
          </a:p>
          <a:p>
            <a:pPr lvl="1"/>
            <a:r>
              <a:rPr lang="en-US" dirty="0" smtClean="0"/>
              <a:t>Worked within the confines of the Lord’s will and did not violate any of God’s principles concerning women</a:t>
            </a:r>
          </a:p>
          <a:p>
            <a:pPr lvl="1"/>
            <a:r>
              <a:rPr lang="en-US" dirty="0" smtClean="0"/>
              <a:t>God cannot lead someone or cause someone to violate His nature, His principles or His will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</a:pPr>
            <a:r>
              <a:rPr lang="en-US" sz="3000" dirty="0" smtClean="0"/>
              <a:t>Deborah Sat in the Place of Authority (4:4-5)</a:t>
            </a:r>
            <a:endParaRPr lang="en-US" sz="3000" dirty="0" smtClean="0"/>
          </a:p>
          <a:p>
            <a:pPr lvl="1">
              <a:lnSpc>
                <a:spcPct val="95000"/>
              </a:lnSpc>
            </a:pPr>
            <a:r>
              <a:rPr lang="en-US" dirty="0" smtClean="0"/>
              <a:t>Apparently no worthy male leaders among God’s people in the midst of the utter corruption of that day (Deborah was uncorrupted by the decay around her)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She </a:t>
            </a:r>
            <a:r>
              <a:rPr lang="en-US" dirty="0" smtClean="0"/>
              <a:t>was r</a:t>
            </a:r>
            <a:r>
              <a:rPr lang="en-US" dirty="0" smtClean="0"/>
              <a:t>aised up by God to serve as judge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Inspired by God, He</a:t>
            </a:r>
            <a:r>
              <a:rPr lang="en-US" dirty="0" smtClean="0"/>
              <a:t> used her to speak forth His Word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No evidence or indication that she ever publicly preached God’s Word to the people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Verse 5 states (like </a:t>
            </a:r>
            <a:r>
              <a:rPr lang="en-US" dirty="0" err="1" smtClean="0"/>
              <a:t>Huldah</a:t>
            </a:r>
            <a:r>
              <a:rPr lang="en-US" dirty="0" smtClean="0"/>
              <a:t>) that “the children of </a:t>
            </a:r>
            <a:r>
              <a:rPr lang="en-US" dirty="0" smtClean="0"/>
              <a:t>Israel came up to her for judgment.”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Deborah Sent for the Right Person (4:6)</a:t>
            </a:r>
            <a:endParaRPr lang="en-US" sz="3000" dirty="0" smtClean="0"/>
          </a:p>
          <a:p>
            <a:pPr lvl="1"/>
            <a:r>
              <a:rPr lang="en-US" dirty="0" smtClean="0"/>
              <a:t>In her position as judge, she knew the proper persons to use and call upon at certain times</a:t>
            </a:r>
          </a:p>
          <a:p>
            <a:pPr lvl="1"/>
            <a:r>
              <a:rPr lang="en-US" dirty="0" smtClean="0"/>
              <a:t>When a military man was needed, she sent for Barak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Deborah Spoke the Word of the Lord (4:6-7)</a:t>
            </a:r>
            <a:endParaRPr lang="en-US" sz="3000" dirty="0" smtClean="0"/>
          </a:p>
          <a:p>
            <a:pPr lvl="1"/>
            <a:r>
              <a:rPr lang="en-US" dirty="0" smtClean="0"/>
              <a:t>She reminded Barak of God’s words about the battle</a:t>
            </a:r>
          </a:p>
          <a:p>
            <a:pPr lvl="2"/>
            <a:r>
              <a:rPr lang="en-US" dirty="0" smtClean="0"/>
              <a:t>“Has not the Lord God of Israel commanded…?”</a:t>
            </a:r>
          </a:p>
          <a:p>
            <a:pPr lvl="2"/>
            <a:r>
              <a:rPr lang="en-US" dirty="0" smtClean="0"/>
              <a:t>She was not claiming any authority!</a:t>
            </a:r>
          </a:p>
          <a:p>
            <a:pPr lvl="2"/>
            <a:r>
              <a:rPr lang="en-US" dirty="0" smtClean="0"/>
              <a:t>She was acting in behalf of the Lord in this matter.</a:t>
            </a:r>
          </a:p>
          <a:p>
            <a:pPr lvl="1"/>
            <a:r>
              <a:rPr lang="en-US" dirty="0" smtClean="0"/>
              <a:t>Barak already knew, but he needed a reminder</a:t>
            </a:r>
          </a:p>
          <a:p>
            <a:pPr lvl="2"/>
            <a:r>
              <a:rPr lang="en-US" dirty="0" smtClean="0"/>
              <a:t>God had designated the army (4:6; 5:12-15, 18)</a:t>
            </a:r>
          </a:p>
          <a:p>
            <a:pPr lvl="2"/>
            <a:r>
              <a:rPr lang="en-US" dirty="0" smtClean="0"/>
              <a:t>God had designated the arena (4:7; 5:19, 21)</a:t>
            </a:r>
          </a:p>
          <a:p>
            <a:pPr lvl="2"/>
            <a:r>
              <a:rPr lang="en-US" dirty="0" smtClean="0"/>
              <a:t>God had designated the accomplishment (4:7; Psa. 83:9-10)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Prophetesses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Deborah Supported the Work of God (4:8-10)</a:t>
            </a:r>
            <a:endParaRPr lang="en-US" sz="3000" dirty="0" smtClean="0"/>
          </a:p>
          <a:p>
            <a:pPr lvl="1"/>
            <a:r>
              <a:rPr lang="en-US" dirty="0" smtClean="0"/>
              <a:t>Barak refused to go to battle without Deborah</a:t>
            </a:r>
          </a:p>
          <a:p>
            <a:pPr lvl="2"/>
            <a:r>
              <a:rPr lang="en-US" dirty="0" smtClean="0"/>
              <a:t>Was he a coward?  Did he lack faith?  Was this a sign of the times and the weak leadership?</a:t>
            </a:r>
          </a:p>
          <a:p>
            <a:pPr lvl="1"/>
            <a:r>
              <a:rPr lang="en-US" dirty="0" smtClean="0"/>
              <a:t>Deborah promised her support to Barak, but reminded him again that this was the Lord’s work</a:t>
            </a:r>
          </a:p>
          <a:p>
            <a:pPr lvl="2"/>
            <a:r>
              <a:rPr lang="en-US" dirty="0" smtClean="0"/>
              <a:t>She had called upon Barak to do the Lord’s work.</a:t>
            </a:r>
          </a:p>
          <a:p>
            <a:pPr lvl="2"/>
            <a:r>
              <a:rPr lang="en-US" dirty="0" smtClean="0"/>
              <a:t>Who was she not to go herself?</a:t>
            </a:r>
          </a:p>
          <a:p>
            <a:pPr lvl="2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3206" y="6334780"/>
            <a:ext cx="1960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Judges 4-5</a:t>
            </a:r>
            <a:endParaRPr lang="en-US" sz="28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1074</Words>
  <Application>Microsoft Office PowerPoint</Application>
  <PresentationFormat>On-screen Show (4:3)</PresentationFormat>
  <Paragraphs>153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Prophetesses</vt:lpstr>
      <vt:lpstr>Prophetesses</vt:lpstr>
      <vt:lpstr>Prophetesses</vt:lpstr>
      <vt:lpstr>Prophetesses</vt:lpstr>
      <vt:lpstr>Prophetesses</vt:lpstr>
      <vt:lpstr>Prophetesses</vt:lpstr>
      <vt:lpstr>Prophetesses</vt:lpstr>
      <vt:lpstr>Prophetesses</vt:lpstr>
      <vt:lpstr>Prophetesses</vt:lpstr>
      <vt:lpstr>Prophetesses</vt:lpstr>
      <vt:lpstr>Prophetesses</vt:lpstr>
      <vt:lpstr>Prophetesses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158</cp:revision>
  <dcterms:created xsi:type="dcterms:W3CDTF">2010-09-04T02:43:12Z</dcterms:created>
  <dcterms:modified xsi:type="dcterms:W3CDTF">2010-09-22T20:54:03Z</dcterms:modified>
</cp:coreProperties>
</file>