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F40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 varScale="1">
        <p:scale>
          <a:sx n="108" d="100"/>
          <a:sy n="108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56388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Father &amp; Son Prophets</a:t>
            </a:r>
            <a:endParaRPr lang="en-U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u="sng" dirty="0" smtClean="0"/>
              <a:t>Son #1:  Jehu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Prophesied to King Jehoshaphat, 4</a:t>
            </a:r>
            <a:r>
              <a:rPr lang="en-US" baseline="30000" dirty="0" smtClean="0"/>
              <a:t>th</a:t>
            </a:r>
            <a:r>
              <a:rPr lang="en-US" dirty="0" smtClean="0"/>
              <a:t> of Judah</a:t>
            </a:r>
          </a:p>
          <a:p>
            <a:pPr lvl="2"/>
            <a:r>
              <a:rPr lang="en-US" dirty="0" smtClean="0"/>
              <a:t>Jehoshaphat made </a:t>
            </a:r>
            <a:r>
              <a:rPr lang="en-US" u="sng" dirty="0" smtClean="0"/>
              <a:t>some serious mistakes when he allied himself with Israel’s King Ahab</a:t>
            </a:r>
          </a:p>
          <a:p>
            <a:pPr lvl="3"/>
            <a:r>
              <a:rPr lang="en-US" dirty="0" smtClean="0"/>
              <a:t>His son, </a:t>
            </a:r>
            <a:r>
              <a:rPr lang="en-US" dirty="0" err="1" smtClean="0"/>
              <a:t>Jehoram</a:t>
            </a:r>
            <a:r>
              <a:rPr lang="en-US" dirty="0" smtClean="0"/>
              <a:t>, married Ahab’s daughter (2 Chr. 18:1)</a:t>
            </a:r>
          </a:p>
          <a:p>
            <a:pPr lvl="3"/>
            <a:r>
              <a:rPr lang="en-US" dirty="0" smtClean="0"/>
              <a:t>He allied with Ahab in battle (2 Chr. 18:2, 28-34)</a:t>
            </a:r>
          </a:p>
          <a:p>
            <a:pPr lvl="2"/>
            <a:r>
              <a:rPr lang="en-US" dirty="0" smtClean="0"/>
              <a:t>Jehu spoke to Jehoshaphat:</a:t>
            </a:r>
          </a:p>
          <a:p>
            <a:pPr lvl="3"/>
            <a:r>
              <a:rPr lang="en-US" dirty="0" smtClean="0"/>
              <a:t>“Should you </a:t>
            </a:r>
            <a:r>
              <a:rPr lang="en-US" u="sng" dirty="0" smtClean="0"/>
              <a:t>help the wicked</a:t>
            </a:r>
            <a:r>
              <a:rPr lang="en-US" dirty="0" smtClean="0"/>
              <a:t> and </a:t>
            </a:r>
            <a:r>
              <a:rPr lang="en-US" u="sng" dirty="0" smtClean="0"/>
              <a:t>love those who hate the Lord</a:t>
            </a:r>
            <a:r>
              <a:rPr lang="en-US" dirty="0" smtClean="0"/>
              <a:t>?  Therefore the wrath of the LORD is upon you” (2 Chr. 19:2).</a:t>
            </a:r>
          </a:p>
          <a:p>
            <a:pPr lvl="3"/>
            <a:r>
              <a:rPr lang="en-US" dirty="0" smtClean="0"/>
              <a:t>“</a:t>
            </a:r>
            <a:r>
              <a:rPr lang="en-US" u="sng" dirty="0" smtClean="0"/>
              <a:t>Nevertheless</a:t>
            </a:r>
            <a:r>
              <a:rPr lang="en-US" dirty="0" smtClean="0"/>
              <a:t> good things are found in you, in that you have removed the wooden images from the land, and have </a:t>
            </a:r>
            <a:r>
              <a:rPr lang="en-US" u="sng" dirty="0" smtClean="0"/>
              <a:t>prepared your heart to seek God</a:t>
            </a:r>
            <a:r>
              <a:rPr lang="en-US" dirty="0" smtClean="0"/>
              <a:t>” (2 Chr. 19:3).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Background to </a:t>
            </a:r>
            <a:r>
              <a:rPr lang="en-US" u="sng" dirty="0" smtClean="0"/>
              <a:t>Father #2:  Zacharias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Priest of division of </a:t>
            </a:r>
            <a:r>
              <a:rPr lang="en-US" dirty="0" err="1" smtClean="0"/>
              <a:t>Abijah</a:t>
            </a:r>
            <a:r>
              <a:rPr lang="en-US" dirty="0" smtClean="0"/>
              <a:t>, served in temple for one week every six months (Luke 1:5ff)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Wife, Elizabeth, of the daughters of Aaron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While burning incense in the temple, the angel Gabriel appeared &amp; revealed God’s plan to give him a son, like unto Elijah (Luke 1:8-17)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Sign given to Zacharias – mute (Luke 1:18-25)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 the child was born, he was circumcised &amp; named on the eighth day (Luke 1:59-66)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His father named him “JOHN”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u="sng" dirty="0" smtClean="0"/>
              <a:t>Father #2:  Zacharias</a:t>
            </a:r>
          </a:p>
          <a:p>
            <a:pPr lvl="1">
              <a:lnSpc>
                <a:spcPct val="90000"/>
              </a:lnSpc>
            </a:pPr>
            <a:r>
              <a:rPr lang="en-US" u="sng" dirty="0" smtClean="0"/>
              <a:t>First thing</a:t>
            </a:r>
            <a:r>
              <a:rPr lang="en-US" dirty="0" smtClean="0"/>
              <a:t> he spoke was prophecy (</a:t>
            </a:r>
            <a:r>
              <a:rPr lang="en-US" dirty="0" err="1" smtClean="0"/>
              <a:t>Lk</a:t>
            </a:r>
            <a:r>
              <a:rPr lang="en-US" dirty="0" smtClean="0"/>
              <a:t>. 1:67-79)</a:t>
            </a:r>
          </a:p>
          <a:p>
            <a:pPr lvl="2"/>
            <a:r>
              <a:rPr lang="en-US" dirty="0" smtClean="0"/>
              <a:t>“</a:t>
            </a:r>
            <a:r>
              <a:rPr lang="en-US" u="sng" dirty="0" smtClean="0"/>
              <a:t>Blessed is the Lord God</a:t>
            </a:r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Visited, redeemed, raised up, spoke (1:68-70)</a:t>
            </a:r>
          </a:p>
          <a:p>
            <a:pPr lvl="3"/>
            <a:r>
              <a:rPr lang="en-US" dirty="0" smtClean="0"/>
              <a:t>That we should be saved (1:71)</a:t>
            </a:r>
          </a:p>
          <a:p>
            <a:pPr lvl="3"/>
            <a:r>
              <a:rPr lang="en-US" dirty="0" smtClean="0"/>
              <a:t>To perform the mercy, remember His covenant, grant to serve Him (1:72-74)</a:t>
            </a:r>
          </a:p>
          <a:p>
            <a:pPr lvl="2"/>
            <a:r>
              <a:rPr lang="en-US" dirty="0" smtClean="0"/>
              <a:t>“And you, child, will </a:t>
            </a:r>
            <a:r>
              <a:rPr lang="en-US" u="sng" dirty="0" smtClean="0"/>
              <a:t>be called the prophet of the Highest</a:t>
            </a:r>
            <a:r>
              <a:rPr lang="en-US" dirty="0" smtClean="0"/>
              <a:t>” (Luke 1:76-79; cf. 1:16-17)</a:t>
            </a:r>
          </a:p>
          <a:p>
            <a:pPr lvl="3"/>
            <a:r>
              <a:rPr lang="en-US" dirty="0" smtClean="0"/>
              <a:t>To go before the Lord to </a:t>
            </a:r>
            <a:r>
              <a:rPr lang="en-US" u="sng" dirty="0" smtClean="0"/>
              <a:t>prepare His ways</a:t>
            </a:r>
          </a:p>
          <a:p>
            <a:pPr lvl="3"/>
            <a:r>
              <a:rPr lang="en-US" dirty="0" smtClean="0"/>
              <a:t>To </a:t>
            </a:r>
            <a:r>
              <a:rPr lang="en-US" u="sng" dirty="0" smtClean="0"/>
              <a:t>give knowledge of salvation</a:t>
            </a:r>
            <a:r>
              <a:rPr lang="en-US" dirty="0" smtClean="0"/>
              <a:t> to His people </a:t>
            </a:r>
          </a:p>
          <a:p>
            <a:pPr lvl="3"/>
            <a:r>
              <a:rPr lang="en-US" dirty="0" smtClean="0"/>
              <a:t>To </a:t>
            </a:r>
            <a:r>
              <a:rPr lang="en-US" u="sng" dirty="0" smtClean="0"/>
              <a:t>give light</a:t>
            </a:r>
            <a:r>
              <a:rPr lang="en-US" dirty="0" smtClean="0"/>
              <a:t> to those in darkness</a:t>
            </a:r>
          </a:p>
          <a:p>
            <a:pPr lvl="3"/>
            <a:r>
              <a:rPr lang="en-US" dirty="0" smtClean="0"/>
              <a:t>To </a:t>
            </a:r>
            <a:r>
              <a:rPr lang="en-US" u="sng" dirty="0" smtClean="0"/>
              <a:t>guide our feet</a:t>
            </a:r>
            <a:r>
              <a:rPr lang="en-US" dirty="0" smtClean="0"/>
              <a:t> into the way of peace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Background to </a:t>
            </a:r>
            <a:r>
              <a:rPr lang="en-US" u="sng" dirty="0" smtClean="0"/>
              <a:t>Son #2:  John (the Baptizer)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Angel announced his birth &amp; foretold of his divine mission (Luke 1:13-17)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Filled with Holy Spirit in his mother’s womb (Luke 1:15)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His father announced, “You…will be called the prophet of the Highest…” (Luke 1:76)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Grew up “in the deserts till the day of his manifestation to Israel” (Luke 1:80), no doubt knowing the prophecy that had been made about his life’s purpose/mission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Background to </a:t>
            </a:r>
            <a:r>
              <a:rPr lang="en-US" u="sng" dirty="0" smtClean="0"/>
              <a:t>Son #2:  John (the Baptizer)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u="sng" dirty="0" smtClean="0"/>
              <a:t>prophets</a:t>
            </a:r>
            <a:r>
              <a:rPr lang="en-US" dirty="0" smtClean="0"/>
              <a:t> spoke of him</a:t>
            </a:r>
          </a:p>
          <a:p>
            <a:pPr lvl="2"/>
            <a:r>
              <a:rPr lang="en-US" dirty="0" smtClean="0"/>
              <a:t>Isaiah 40:3-4; Malachi 3:1; 4:5-6</a:t>
            </a:r>
          </a:p>
          <a:p>
            <a:pPr lvl="1"/>
            <a:r>
              <a:rPr lang="en-US" dirty="0" smtClean="0"/>
              <a:t>He fulfilled Old Testament </a:t>
            </a:r>
            <a:r>
              <a:rPr lang="en-US" u="sng" dirty="0" smtClean="0"/>
              <a:t>prophecies</a:t>
            </a:r>
            <a:endParaRPr lang="en-US" dirty="0" smtClean="0"/>
          </a:p>
          <a:p>
            <a:pPr lvl="2"/>
            <a:r>
              <a:rPr lang="en-US" dirty="0" smtClean="0"/>
              <a:t>Mark 1:2-3; Luke 3:4-6; Matthew 11:10</a:t>
            </a:r>
          </a:p>
          <a:p>
            <a:pPr lvl="1"/>
            <a:r>
              <a:rPr lang="en-US" dirty="0" smtClean="0"/>
              <a:t>His father said he would be a </a:t>
            </a:r>
            <a:r>
              <a:rPr lang="en-US" u="sng" dirty="0" smtClean="0"/>
              <a:t>prophet</a:t>
            </a:r>
            <a:endParaRPr lang="en-US" dirty="0" smtClean="0"/>
          </a:p>
          <a:p>
            <a:pPr lvl="2"/>
            <a:r>
              <a:rPr lang="en-US" dirty="0" smtClean="0"/>
              <a:t>Luke 1:76</a:t>
            </a:r>
          </a:p>
          <a:p>
            <a:pPr lvl="1"/>
            <a:r>
              <a:rPr lang="en-US" dirty="0" smtClean="0"/>
              <a:t>Jesus called him a </a:t>
            </a:r>
            <a:r>
              <a:rPr lang="en-US" u="sng" dirty="0" smtClean="0"/>
              <a:t>prophet</a:t>
            </a:r>
            <a:r>
              <a:rPr lang="en-US" dirty="0" smtClean="0"/>
              <a:t> – Luke 7:26-28</a:t>
            </a:r>
          </a:p>
          <a:p>
            <a:pPr lvl="2"/>
            <a:r>
              <a:rPr lang="en-US" dirty="0" smtClean="0"/>
              <a:t>“a prophet…and more than a prophet…not a greater prophet than John”</a:t>
            </a:r>
          </a:p>
          <a:p>
            <a:pPr lvl="1"/>
            <a:r>
              <a:rPr lang="en-US" dirty="0" smtClean="0"/>
              <a:t>John never called himself a </a:t>
            </a:r>
            <a:r>
              <a:rPr lang="en-US" u="sng" dirty="0" smtClean="0"/>
              <a:t>prophet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u="sng" dirty="0" smtClean="0"/>
              <a:t>Son #2:  John (the Baptizer)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John </a:t>
            </a:r>
            <a:r>
              <a:rPr lang="en-US" u="sng" dirty="0" smtClean="0"/>
              <a:t>prophesied</a:t>
            </a:r>
            <a:r>
              <a:rPr lang="en-US" dirty="0" smtClean="0"/>
              <a:t>: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“Repent, for the kingdom…is at hand” (Matt. 3:2)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“God is able to raise up children from stones” (Matt. 3:9)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“Every tree that does not bear fruit is cut down” (Matt. 3:10)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“He who is coming…will baptize you…” (Matt. 3:11)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“His winnowing fan…clean out…gather…burn” (Matt. 3:12)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“A baptism of repentance for remission” (Mark 1:4)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“There comes One…who is mightier than I” (Mark 1:7)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“Behold!  The Lamb of God who takes away the sin” (Jn. 1:29)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“I have seen &amp; testified that this is the Son of God” (Jn. 1:34)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“He must increase, but I must decrease” (John 3:30)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“He who comes from above is above all” (John 3:31)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Continually rebuked Herod for unlawful marriage (Luke 3:19)</a:t>
            </a:r>
          </a:p>
          <a:p>
            <a:pPr lvl="2">
              <a:spcBef>
                <a:spcPts val="200"/>
              </a:spcBef>
            </a:pPr>
            <a:r>
              <a:rPr lang="en-US" sz="2000" dirty="0" smtClean="0"/>
              <a:t>Died rather than compromise truth (Matt. 11:7; 14:3-4)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Conclusion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Father &amp; Son Prophets were rare</a:t>
            </a:r>
          </a:p>
          <a:p>
            <a:pPr lvl="2"/>
            <a:r>
              <a:rPr lang="en-US" dirty="0" smtClean="0"/>
              <a:t>Each man is his own person/individual before God</a:t>
            </a:r>
          </a:p>
          <a:p>
            <a:pPr lvl="1"/>
            <a:r>
              <a:rPr lang="en-US" sz="2600" dirty="0" smtClean="0"/>
              <a:t>Being a prophet was a choice of God</a:t>
            </a:r>
          </a:p>
          <a:p>
            <a:pPr lvl="2"/>
            <a:r>
              <a:rPr lang="en-US" dirty="0" smtClean="0"/>
              <a:t>Sometimes even before one’s birth</a:t>
            </a:r>
          </a:p>
          <a:p>
            <a:pPr lvl="1"/>
            <a:r>
              <a:rPr lang="en-US" sz="2600" dirty="0" smtClean="0"/>
              <a:t>The will of God, with correction and punishment, came even to those who were mostly righteous (ex: </a:t>
            </a:r>
            <a:r>
              <a:rPr lang="en-US" sz="2600" dirty="0" err="1" smtClean="0"/>
              <a:t>Asa</a:t>
            </a:r>
            <a:r>
              <a:rPr lang="en-US" sz="2600" dirty="0" smtClean="0"/>
              <a:t> &amp; Jehoshaphat) – man’s salvation is critical!</a:t>
            </a:r>
          </a:p>
          <a:p>
            <a:pPr lvl="1"/>
            <a:r>
              <a:rPr lang="en-US" sz="2600" dirty="0" smtClean="0"/>
              <a:t>The message of God must be delivered faithfully, even if it brings reproach, hardship or even death.</a:t>
            </a:r>
          </a:p>
          <a:p>
            <a:pPr lvl="2"/>
            <a:r>
              <a:rPr lang="en-US" dirty="0" smtClean="0"/>
              <a:t>It should be the first thing we speak, rather than the last.</a:t>
            </a:r>
          </a:p>
          <a:p>
            <a:pPr lvl="1"/>
            <a:r>
              <a:rPr lang="en-US" sz="2600" dirty="0" smtClean="0"/>
              <a:t>Evil must be addressed!</a:t>
            </a:r>
          </a:p>
          <a:p>
            <a:pPr lvl="2"/>
            <a:r>
              <a:rPr lang="en-US" dirty="0" smtClean="0"/>
              <a:t>Not relying on God, associating with evil companions</a:t>
            </a:r>
          </a:p>
          <a:p>
            <a:pPr lvl="2"/>
            <a:r>
              <a:rPr lang="en-US" dirty="0" smtClean="0"/>
              <a:t>Not bearing fruits worthy of repentance</a:t>
            </a:r>
          </a:p>
          <a:p>
            <a:pPr lvl="1"/>
            <a:r>
              <a:rPr lang="en-US" sz="2600" dirty="0" smtClean="0"/>
              <a:t>No matter what, we need to point the weak, the straying &amp; the sinners back to God!  For HIS glory!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to </a:t>
            </a:r>
            <a:r>
              <a:rPr lang="en-US" u="sng" dirty="0" smtClean="0"/>
              <a:t>Father #1:  </a:t>
            </a:r>
            <a:r>
              <a:rPr lang="en-US" u="sng" dirty="0" err="1" smtClean="0"/>
              <a:t>Hanani</a:t>
            </a:r>
            <a:endParaRPr lang="en-US" u="sng" dirty="0" smtClean="0"/>
          </a:p>
          <a:p>
            <a:pPr lvl="1"/>
            <a:r>
              <a:rPr lang="en-US" dirty="0" smtClean="0"/>
              <a:t>Prophesied to King </a:t>
            </a:r>
            <a:r>
              <a:rPr lang="en-US" dirty="0" err="1" smtClean="0"/>
              <a:t>Asa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Judah (ruled 41 years, 911-870 B.C.)</a:t>
            </a:r>
          </a:p>
          <a:p>
            <a:pPr lvl="2"/>
            <a:r>
              <a:rPr lang="en-US" dirty="0" smtClean="0"/>
              <a:t>First years – peaceful &amp; prosperous (2 Chr. 14:7)</a:t>
            </a:r>
          </a:p>
          <a:p>
            <a:pPr lvl="3"/>
            <a:r>
              <a:rPr lang="en-US" dirty="0" smtClean="0"/>
              <a:t>He banished the perverted persons from the land</a:t>
            </a:r>
          </a:p>
          <a:p>
            <a:pPr lvl="3"/>
            <a:r>
              <a:rPr lang="en-US" dirty="0" smtClean="0"/>
              <a:t>He removed the altars of the foreign gods </a:t>
            </a:r>
          </a:p>
          <a:p>
            <a:pPr lvl="3"/>
            <a:r>
              <a:rPr lang="en-US" dirty="0" smtClean="0"/>
              <a:t>He broke down the sacred pillars and cut down the wooden images.</a:t>
            </a:r>
          </a:p>
          <a:p>
            <a:pPr lvl="3"/>
            <a:r>
              <a:rPr lang="en-US" dirty="0" smtClean="0"/>
              <a:t>He commanded Judah to seek the LORD God of their fathers, and to observe the law and the commandment.</a:t>
            </a:r>
          </a:p>
          <a:p>
            <a:pPr lvl="3"/>
            <a:r>
              <a:rPr lang="en-US" dirty="0" smtClean="0"/>
              <a:t>The kingdom was quiet under him.</a:t>
            </a:r>
          </a:p>
          <a:p>
            <a:pPr lvl="3"/>
            <a:r>
              <a:rPr lang="en-US" dirty="0" smtClean="0"/>
              <a:t>He had no war in those years, because the Lord had given him rest (2 Chr. 14:2-6)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Background to </a:t>
            </a:r>
            <a:r>
              <a:rPr lang="en-US" u="sng" dirty="0" smtClean="0"/>
              <a:t>Father #1:  </a:t>
            </a:r>
            <a:r>
              <a:rPr lang="en-US" u="sng" dirty="0" err="1" smtClean="0"/>
              <a:t>Hanani</a:t>
            </a:r>
            <a:endParaRPr lang="en-US" u="sng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Prophesied to King </a:t>
            </a:r>
            <a:r>
              <a:rPr lang="en-US" dirty="0" err="1" smtClean="0"/>
              <a:t>Asa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Judah (ruled 41 years, 911-870 B.C.)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First years – peaceful &amp; prosperous (2 Chr. 14:7)</a:t>
            </a:r>
          </a:p>
          <a:p>
            <a:pPr lvl="3">
              <a:lnSpc>
                <a:spcPct val="90000"/>
              </a:lnSpc>
            </a:pPr>
            <a:r>
              <a:rPr lang="en-US" dirty="0" err="1" smtClean="0"/>
              <a:t>Zerah</a:t>
            </a:r>
            <a:r>
              <a:rPr lang="en-US" dirty="0" smtClean="0"/>
              <a:t> the Ethiopian came to battle with one million men</a:t>
            </a:r>
          </a:p>
          <a:p>
            <a:pPr lvl="3">
              <a:lnSpc>
                <a:spcPct val="90000"/>
              </a:lnSpc>
            </a:pPr>
            <a:r>
              <a:rPr lang="en-US" dirty="0" err="1" smtClean="0"/>
              <a:t>Asa</a:t>
            </a:r>
            <a:r>
              <a:rPr lang="en-US" dirty="0" smtClean="0"/>
              <a:t> turned to the Lord for help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The Lord defeated Israel’s enemies (2 Chr. 14:9-15)</a:t>
            </a:r>
          </a:p>
          <a:p>
            <a:pPr lvl="3">
              <a:lnSpc>
                <a:spcPct val="90000"/>
              </a:lnSpc>
            </a:pPr>
            <a:r>
              <a:rPr lang="en-US" dirty="0" err="1" smtClean="0"/>
              <a:t>Azariah</a:t>
            </a:r>
            <a:r>
              <a:rPr lang="en-US" dirty="0" smtClean="0"/>
              <a:t> prophesied to him, “The Lord is with you while you are with Him…” (2 Chr. 15:1-7)</a:t>
            </a:r>
          </a:p>
          <a:p>
            <a:pPr lvl="3">
              <a:lnSpc>
                <a:spcPct val="90000"/>
              </a:lnSpc>
            </a:pPr>
            <a:r>
              <a:rPr lang="en-US" dirty="0" err="1" smtClean="0"/>
              <a:t>Asa</a:t>
            </a:r>
            <a:r>
              <a:rPr lang="en-US" dirty="0" smtClean="0"/>
              <a:t> removed the idols 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He restored the altar of the Lord 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He gathered all of Judah at Jerusalem to renew the covenant with God, where they offered 700 bulls &amp; 7,000 sheep (15:8-15)</a:t>
            </a:r>
          </a:p>
          <a:p>
            <a:pPr lvl="3">
              <a:lnSpc>
                <a:spcPct val="90000"/>
              </a:lnSpc>
            </a:pPr>
            <a:endParaRPr lang="en-US" dirty="0" smtClean="0"/>
          </a:p>
          <a:p>
            <a:pPr lvl="3">
              <a:lnSpc>
                <a:spcPct val="90000"/>
              </a:lnSpc>
            </a:pPr>
            <a:endParaRPr lang="en-US" dirty="0" smtClean="0"/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to </a:t>
            </a:r>
            <a:r>
              <a:rPr lang="en-US" u="sng" dirty="0" smtClean="0"/>
              <a:t>Father #1:  </a:t>
            </a:r>
            <a:r>
              <a:rPr lang="en-US" u="sng" dirty="0" err="1" smtClean="0"/>
              <a:t>Hanani</a:t>
            </a:r>
            <a:endParaRPr lang="en-US" u="sng" dirty="0" smtClean="0"/>
          </a:p>
          <a:p>
            <a:pPr lvl="1"/>
            <a:r>
              <a:rPr lang="en-US" dirty="0" smtClean="0"/>
              <a:t>Prophesied to King </a:t>
            </a:r>
            <a:r>
              <a:rPr lang="en-US" dirty="0" err="1" smtClean="0"/>
              <a:t>Asa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Judah (ruled 41 years, 911-870 B.C.)</a:t>
            </a:r>
          </a:p>
          <a:p>
            <a:pPr lvl="2"/>
            <a:r>
              <a:rPr lang="en-US" dirty="0" smtClean="0"/>
              <a:t>First years – peaceful &amp; prosperous (2 Chr. 14:7)</a:t>
            </a:r>
          </a:p>
          <a:p>
            <a:pPr lvl="3"/>
            <a:r>
              <a:rPr lang="en-US" dirty="0" smtClean="0"/>
              <a:t>He removed his grandmother from being queen mother, because she had made an obscene image of </a:t>
            </a:r>
            <a:r>
              <a:rPr lang="en-US" dirty="0" err="1" smtClean="0"/>
              <a:t>Asherah</a:t>
            </a:r>
            <a:endParaRPr lang="en-US" dirty="0" smtClean="0"/>
          </a:p>
          <a:p>
            <a:pPr lvl="3"/>
            <a:r>
              <a:rPr lang="en-US" dirty="0" smtClean="0"/>
              <a:t>He cut down her obscene image and burned it </a:t>
            </a:r>
          </a:p>
          <a:p>
            <a:pPr lvl="3"/>
            <a:r>
              <a:rPr lang="en-US" dirty="0" smtClean="0"/>
              <a:t>But the high places were not removed (2 Chr. </a:t>
            </a:r>
            <a:r>
              <a:rPr lang="en-US" dirty="0" smtClean="0"/>
              <a:t>15:16-17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His heart was loyal to the Lord all his days (1 </a:t>
            </a:r>
            <a:r>
              <a:rPr lang="en-US" dirty="0" err="1" smtClean="0"/>
              <a:t>Kgs</a:t>
            </a:r>
            <a:r>
              <a:rPr lang="en-US" dirty="0" smtClean="0"/>
              <a:t>. 15:14)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Background to </a:t>
            </a:r>
            <a:r>
              <a:rPr lang="en-US" u="sng" dirty="0" smtClean="0"/>
              <a:t>Father #1:  </a:t>
            </a:r>
            <a:r>
              <a:rPr lang="en-US" u="sng" dirty="0" err="1" smtClean="0"/>
              <a:t>Hanani</a:t>
            </a:r>
            <a:endParaRPr lang="en-US" u="sng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Prophesied to King </a:t>
            </a:r>
            <a:r>
              <a:rPr lang="en-US" dirty="0" err="1" smtClean="0"/>
              <a:t>Asa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Judah (ruled 41 years, 911-870 B.C.)</a:t>
            </a:r>
          </a:p>
          <a:p>
            <a:pPr lvl="1"/>
            <a:r>
              <a:rPr lang="en-US" dirty="0" smtClean="0"/>
              <a:t>In 36</a:t>
            </a:r>
            <a:r>
              <a:rPr lang="en-US" baseline="30000" dirty="0" smtClean="0"/>
              <a:t>th</a:t>
            </a:r>
            <a:r>
              <a:rPr lang="en-US" dirty="0" smtClean="0"/>
              <a:t> year of his reign, </a:t>
            </a:r>
            <a:r>
              <a:rPr lang="en-US" dirty="0" err="1" smtClean="0"/>
              <a:t>Baasha</a:t>
            </a:r>
            <a:r>
              <a:rPr lang="en-US" dirty="0" smtClean="0"/>
              <a:t> king of Israel came up against Judah and built Ramah, as a frontier fortress, that none from Israel might go out or come in to </a:t>
            </a:r>
            <a:r>
              <a:rPr lang="en-US" dirty="0" err="1" smtClean="0"/>
              <a:t>Asa</a:t>
            </a:r>
            <a:endParaRPr lang="en-US" dirty="0" smtClean="0"/>
          </a:p>
          <a:p>
            <a:pPr lvl="2"/>
            <a:r>
              <a:rPr lang="en-US" dirty="0" err="1" smtClean="0"/>
              <a:t>Asa</a:t>
            </a:r>
            <a:r>
              <a:rPr lang="en-US" dirty="0" smtClean="0"/>
              <a:t> took silver &amp; gold from the house of the Lord and paid Ben-</a:t>
            </a:r>
            <a:r>
              <a:rPr lang="en-US" dirty="0" err="1" smtClean="0"/>
              <a:t>Hadad</a:t>
            </a:r>
            <a:r>
              <a:rPr lang="en-US" dirty="0" smtClean="0"/>
              <a:t> king of Syria to break his treaty with </a:t>
            </a:r>
            <a:r>
              <a:rPr lang="en-US" dirty="0" err="1" smtClean="0"/>
              <a:t>Baasha</a:t>
            </a:r>
            <a:r>
              <a:rPr lang="en-US" dirty="0" smtClean="0"/>
              <a:t>, make a treaty with </a:t>
            </a:r>
            <a:r>
              <a:rPr lang="en-US" dirty="0" err="1" smtClean="0"/>
              <a:t>Asa</a:t>
            </a:r>
            <a:r>
              <a:rPr lang="en-US" dirty="0" smtClean="0"/>
              <a:t>, and attack Israel to get them out of Ramah (2 Chr. 16:1-6)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u="sng" dirty="0" smtClean="0"/>
              <a:t>Father #1:  </a:t>
            </a:r>
            <a:r>
              <a:rPr lang="en-US" u="sng" dirty="0" err="1" smtClean="0"/>
              <a:t>Hanani</a:t>
            </a:r>
            <a:endParaRPr lang="en-US" u="sng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Prophesied to King </a:t>
            </a:r>
            <a:r>
              <a:rPr lang="en-US" dirty="0" err="1" smtClean="0"/>
              <a:t>Asa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Judah</a:t>
            </a:r>
          </a:p>
          <a:p>
            <a:pPr lvl="1"/>
            <a:r>
              <a:rPr lang="en-US" dirty="0" err="1" smtClean="0"/>
              <a:t>Hanani</a:t>
            </a:r>
            <a:r>
              <a:rPr lang="en-US" dirty="0" smtClean="0"/>
              <a:t>, the seer, prophesied (2 Chr. 16:7-10)</a:t>
            </a:r>
          </a:p>
          <a:p>
            <a:pPr lvl="2"/>
            <a:r>
              <a:rPr lang="en-US" sz="2300" dirty="0" err="1" smtClean="0"/>
              <a:t>Asa</a:t>
            </a:r>
            <a:r>
              <a:rPr lang="en-US" sz="2300" dirty="0" smtClean="0"/>
              <a:t>, “</a:t>
            </a:r>
            <a:r>
              <a:rPr lang="en-US" sz="2300" u="sng" dirty="0" smtClean="0"/>
              <a:t>you have relied on the king</a:t>
            </a:r>
            <a:r>
              <a:rPr lang="en-US" sz="2300" dirty="0" smtClean="0"/>
              <a:t> of Syria, and have </a:t>
            </a:r>
            <a:r>
              <a:rPr lang="en-US" sz="2300" u="sng" dirty="0" smtClean="0"/>
              <a:t>not relied on the Lord</a:t>
            </a:r>
            <a:r>
              <a:rPr lang="en-US" sz="2300" dirty="0" smtClean="0"/>
              <a:t> your God.”</a:t>
            </a:r>
          </a:p>
          <a:p>
            <a:pPr lvl="2"/>
            <a:r>
              <a:rPr lang="en-US" sz="2300" dirty="0" err="1" smtClean="0"/>
              <a:t>Asa</a:t>
            </a:r>
            <a:r>
              <a:rPr lang="en-US" sz="2300" dirty="0" smtClean="0"/>
              <a:t>, </a:t>
            </a:r>
            <a:r>
              <a:rPr lang="en-US" sz="2300" u="sng" dirty="0" smtClean="0"/>
              <a:t>remember</a:t>
            </a:r>
            <a:r>
              <a:rPr lang="en-US" sz="2300" dirty="0" smtClean="0"/>
              <a:t> the Ethiopians, “a huge army…”?  Yet, because you relied on the Lord, </a:t>
            </a:r>
            <a:r>
              <a:rPr lang="en-US" sz="2300" u="sng" dirty="0" smtClean="0"/>
              <a:t>He delivered</a:t>
            </a:r>
            <a:r>
              <a:rPr lang="en-US" sz="2300" dirty="0" smtClean="0"/>
              <a:t>.</a:t>
            </a:r>
          </a:p>
          <a:p>
            <a:pPr lvl="2"/>
            <a:r>
              <a:rPr lang="en-US" sz="2300" dirty="0" err="1" smtClean="0"/>
              <a:t>Asa</a:t>
            </a:r>
            <a:r>
              <a:rPr lang="en-US" sz="2300" dirty="0" smtClean="0"/>
              <a:t>, “</a:t>
            </a:r>
            <a:r>
              <a:rPr lang="en-US" sz="2300" u="sng" dirty="0" smtClean="0"/>
              <a:t>the eyes of the Lord run to and fro</a:t>
            </a:r>
            <a:r>
              <a:rPr lang="en-US" sz="2300" dirty="0" smtClean="0"/>
              <a:t> throughout the whole earth, </a:t>
            </a:r>
            <a:r>
              <a:rPr lang="en-US" sz="2300" u="sng" dirty="0" smtClean="0"/>
              <a:t>to show Himself strong</a:t>
            </a:r>
            <a:r>
              <a:rPr lang="en-US" sz="2300" dirty="0" smtClean="0"/>
              <a:t> on behalf of those whose heart is loyal to Him.”</a:t>
            </a:r>
          </a:p>
          <a:p>
            <a:pPr lvl="2"/>
            <a:r>
              <a:rPr lang="en-US" sz="2300" dirty="0" err="1" smtClean="0"/>
              <a:t>Asa</a:t>
            </a:r>
            <a:r>
              <a:rPr lang="en-US" sz="2300" dirty="0" smtClean="0"/>
              <a:t>, “In this </a:t>
            </a:r>
            <a:r>
              <a:rPr lang="en-US" sz="2300" u="sng" dirty="0" smtClean="0"/>
              <a:t>you have done foolishly</a:t>
            </a:r>
            <a:r>
              <a:rPr lang="en-US" sz="2300" dirty="0" smtClean="0"/>
              <a:t>; therefore from now on you shall have wars.”</a:t>
            </a:r>
          </a:p>
          <a:p>
            <a:pPr lvl="1"/>
            <a:r>
              <a:rPr lang="en-US" u="sng" dirty="0" err="1" smtClean="0"/>
              <a:t>Hanani</a:t>
            </a:r>
            <a:r>
              <a:rPr lang="en-US" u="sng" dirty="0" smtClean="0"/>
              <a:t> was thrown in prison</a:t>
            </a:r>
            <a:r>
              <a:rPr lang="en-US" dirty="0" smtClean="0"/>
              <a:t>, because </a:t>
            </a:r>
            <a:r>
              <a:rPr lang="en-US" dirty="0" err="1" smtClean="0"/>
              <a:t>Asa</a:t>
            </a:r>
            <a:r>
              <a:rPr lang="en-US" dirty="0" smtClean="0"/>
              <a:t> was angry and enraged at him because of this</a:t>
            </a:r>
          </a:p>
          <a:p>
            <a:pPr lvl="2"/>
            <a:endParaRPr lang="en-US" dirty="0" smtClean="0"/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Background to </a:t>
            </a:r>
            <a:r>
              <a:rPr lang="en-US" u="sng" dirty="0" smtClean="0"/>
              <a:t>Son #1:  Jehu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Jehu grew up the son of </a:t>
            </a:r>
            <a:r>
              <a:rPr lang="en-US" dirty="0" err="1" smtClean="0"/>
              <a:t>Hanani</a:t>
            </a:r>
            <a:r>
              <a:rPr lang="en-US" dirty="0" smtClean="0"/>
              <a:t>, no doubt knowing the consequences of his prophesying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Prophesied to King </a:t>
            </a:r>
            <a:r>
              <a:rPr lang="en-US" dirty="0" err="1" smtClean="0"/>
              <a:t>Baasha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Israel (ruled 24 years, 909-885 B.C.)</a:t>
            </a:r>
          </a:p>
          <a:p>
            <a:pPr lvl="2"/>
            <a:r>
              <a:rPr lang="en-US" dirty="0" err="1" smtClean="0"/>
              <a:t>Baasha</a:t>
            </a:r>
            <a:r>
              <a:rPr lang="en-US" dirty="0" smtClean="0"/>
              <a:t> assassinated King </a:t>
            </a:r>
            <a:r>
              <a:rPr lang="en-US" dirty="0" err="1" smtClean="0"/>
              <a:t>Nadab</a:t>
            </a:r>
            <a:r>
              <a:rPr lang="en-US" dirty="0" smtClean="0"/>
              <a:t> that he might rule in his place and murdered every remaining descendent of Jeroboam (1 Kings 15:27-30).</a:t>
            </a:r>
          </a:p>
          <a:p>
            <a:pPr lvl="2"/>
            <a:r>
              <a:rPr lang="en-US" dirty="0" smtClean="0"/>
              <a:t>He started reigning in the 3</a:t>
            </a:r>
            <a:r>
              <a:rPr lang="en-US" baseline="30000" dirty="0" smtClean="0"/>
              <a:t>rd</a:t>
            </a:r>
            <a:r>
              <a:rPr lang="en-US" dirty="0" smtClean="0"/>
              <a:t> year of King </a:t>
            </a:r>
            <a:r>
              <a:rPr lang="en-US" dirty="0" err="1" smtClean="0"/>
              <a:t>Asa</a:t>
            </a:r>
            <a:endParaRPr lang="en-US" dirty="0" smtClean="0"/>
          </a:p>
          <a:p>
            <a:pPr lvl="2"/>
            <a:r>
              <a:rPr lang="en-US" dirty="0" smtClean="0"/>
              <a:t>“He did evil in the sight of the Lord, and walked in the way of Jeroboam, and in his sin by which he had made Israel sin” (1 Kings 15:34).</a:t>
            </a:r>
          </a:p>
          <a:p>
            <a:pPr lvl="2"/>
            <a:endParaRPr lang="en-US" dirty="0" smtClean="0"/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u="sng" dirty="0" smtClean="0"/>
              <a:t>Son #1:  Jehu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Prophesied to King </a:t>
            </a:r>
            <a:r>
              <a:rPr lang="en-US" dirty="0" err="1" smtClean="0"/>
              <a:t>Baasha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Israel</a:t>
            </a:r>
          </a:p>
          <a:p>
            <a:pPr lvl="2"/>
            <a:r>
              <a:rPr lang="en-US" sz="2300" dirty="0" smtClean="0"/>
              <a:t>“</a:t>
            </a:r>
            <a:r>
              <a:rPr lang="en-US" sz="2300" u="sng" dirty="0" smtClean="0"/>
              <a:t>The word of the Lord came</a:t>
            </a:r>
            <a:r>
              <a:rPr lang="en-US" sz="2300" dirty="0" smtClean="0"/>
              <a:t> to Jehu against </a:t>
            </a:r>
            <a:r>
              <a:rPr lang="en-US" sz="2300" dirty="0" err="1" smtClean="0"/>
              <a:t>Baasha</a:t>
            </a:r>
            <a:r>
              <a:rPr lang="en-US" sz="2300" dirty="0" smtClean="0"/>
              <a:t>:</a:t>
            </a:r>
          </a:p>
          <a:p>
            <a:pPr lvl="2"/>
            <a:r>
              <a:rPr lang="en-US" dirty="0" err="1" smtClean="0"/>
              <a:t>Baasha</a:t>
            </a:r>
            <a:r>
              <a:rPr lang="en-US" dirty="0" smtClean="0"/>
              <a:t>, “</a:t>
            </a:r>
            <a:r>
              <a:rPr lang="en-US" u="sng" dirty="0" smtClean="0"/>
              <a:t>I lifted you out</a:t>
            </a:r>
            <a:r>
              <a:rPr lang="en-US" dirty="0" smtClean="0"/>
              <a:t> of the dust made you ruler</a:t>
            </a:r>
          </a:p>
          <a:p>
            <a:pPr lvl="2"/>
            <a:r>
              <a:rPr lang="en-US" dirty="0" err="1" smtClean="0"/>
              <a:t>Baasha</a:t>
            </a:r>
            <a:r>
              <a:rPr lang="en-US" dirty="0" smtClean="0"/>
              <a:t>, “</a:t>
            </a:r>
            <a:r>
              <a:rPr lang="en-US" u="sng" dirty="0" smtClean="0"/>
              <a:t>You have walked</a:t>
            </a:r>
            <a:r>
              <a:rPr lang="en-US" dirty="0" smtClean="0"/>
              <a:t> in the way of Jeroboam</a:t>
            </a:r>
          </a:p>
          <a:p>
            <a:pPr lvl="2"/>
            <a:r>
              <a:rPr lang="en-US" dirty="0" err="1" smtClean="0"/>
              <a:t>Baasha</a:t>
            </a:r>
            <a:r>
              <a:rPr lang="en-US" dirty="0" smtClean="0"/>
              <a:t>, “</a:t>
            </a:r>
            <a:r>
              <a:rPr lang="en-US" u="sng" dirty="0" smtClean="0"/>
              <a:t>You have made</a:t>
            </a:r>
            <a:r>
              <a:rPr lang="en-US" dirty="0" smtClean="0"/>
              <a:t> My people Israel </a:t>
            </a:r>
            <a:r>
              <a:rPr lang="en-US" u="sng" dirty="0" smtClean="0"/>
              <a:t>sin</a:t>
            </a:r>
          </a:p>
          <a:p>
            <a:pPr lvl="2"/>
            <a:r>
              <a:rPr lang="en-US" dirty="0" err="1" smtClean="0"/>
              <a:t>Baasha</a:t>
            </a:r>
            <a:r>
              <a:rPr lang="en-US" dirty="0" smtClean="0"/>
              <a:t>, you </a:t>
            </a:r>
            <a:r>
              <a:rPr lang="en-US" u="sng" dirty="0" smtClean="0"/>
              <a:t>provoked “Me to anger</a:t>
            </a:r>
            <a:r>
              <a:rPr lang="en-US" dirty="0" smtClean="0"/>
              <a:t> with their sins</a:t>
            </a:r>
          </a:p>
          <a:p>
            <a:pPr lvl="2"/>
            <a:r>
              <a:rPr lang="en-US" dirty="0" err="1" smtClean="0"/>
              <a:t>Baasha</a:t>
            </a:r>
            <a:r>
              <a:rPr lang="en-US" dirty="0" smtClean="0"/>
              <a:t>, “</a:t>
            </a:r>
            <a:r>
              <a:rPr lang="en-US" u="sng" dirty="0" smtClean="0"/>
              <a:t>I will take away</a:t>
            </a:r>
            <a:r>
              <a:rPr lang="en-US" dirty="0" smtClean="0"/>
              <a:t> the posterity of </a:t>
            </a:r>
            <a:r>
              <a:rPr lang="en-US" dirty="0" err="1" smtClean="0"/>
              <a:t>Baasha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Baasha</a:t>
            </a:r>
            <a:r>
              <a:rPr lang="en-US" dirty="0" smtClean="0"/>
              <a:t>, “</a:t>
            </a:r>
            <a:r>
              <a:rPr lang="en-US" u="sng" dirty="0" smtClean="0"/>
              <a:t>The dogs shall eat</a:t>
            </a:r>
            <a:r>
              <a:rPr lang="en-US" dirty="0" smtClean="0"/>
              <a:t> whoever belongs to B”</a:t>
            </a:r>
          </a:p>
          <a:p>
            <a:pPr lvl="2"/>
            <a:r>
              <a:rPr lang="en-US" dirty="0" smtClean="0"/>
              <a:t>“The word of the Lord came by the prophet Jehu </a:t>
            </a:r>
            <a:r>
              <a:rPr lang="en-US" u="sng" dirty="0" smtClean="0"/>
              <a:t>against </a:t>
            </a:r>
            <a:r>
              <a:rPr lang="en-US" u="sng" dirty="0" err="1" smtClean="0"/>
              <a:t>Baasha</a:t>
            </a:r>
            <a:r>
              <a:rPr lang="en-US" dirty="0" smtClean="0"/>
              <a:t> and his house, </a:t>
            </a:r>
            <a:r>
              <a:rPr lang="en-US" u="sng" dirty="0" smtClean="0"/>
              <a:t>because of all the evil he did</a:t>
            </a:r>
            <a:r>
              <a:rPr lang="en-US" dirty="0" smtClean="0"/>
              <a:t> in the sight of the Lord” </a:t>
            </a:r>
            <a:r>
              <a:rPr lang="en-US" dirty="0" smtClean="0"/>
              <a:t>(1 </a:t>
            </a:r>
            <a:r>
              <a:rPr lang="en-US" dirty="0" err="1" smtClean="0"/>
              <a:t>Kgs</a:t>
            </a:r>
            <a:r>
              <a:rPr lang="en-US" dirty="0" smtClean="0"/>
              <a:t>. </a:t>
            </a:r>
            <a:r>
              <a:rPr lang="en-US" dirty="0" smtClean="0"/>
              <a:t>16:1-7).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&amp; Son Prophets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More Background to </a:t>
            </a:r>
            <a:r>
              <a:rPr lang="en-US" u="sng" dirty="0" smtClean="0"/>
              <a:t>Son #1:  Jehu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Prophesied to King Jehoshaphat, 4</a:t>
            </a:r>
            <a:r>
              <a:rPr lang="en-US" baseline="30000" dirty="0" smtClean="0"/>
              <a:t>th</a:t>
            </a:r>
            <a:r>
              <a:rPr lang="en-US" dirty="0" smtClean="0"/>
              <a:t> king of Judah (ruled 25 years, 873-848 B.C.)</a:t>
            </a:r>
          </a:p>
          <a:p>
            <a:pPr lvl="2"/>
            <a:r>
              <a:rPr lang="en-US" dirty="0" smtClean="0"/>
              <a:t>King Jehoshaphat was much like his father, </a:t>
            </a:r>
            <a:r>
              <a:rPr lang="en-US" dirty="0" err="1" smtClean="0"/>
              <a:t>Asa</a:t>
            </a:r>
            <a:r>
              <a:rPr lang="en-US" dirty="0" smtClean="0"/>
              <a:t> (2 Chron. 17:1-9)</a:t>
            </a:r>
          </a:p>
          <a:p>
            <a:pPr lvl="2"/>
            <a:r>
              <a:rPr lang="en-US" dirty="0" smtClean="0"/>
              <a:t>He sought God &amp; walked in His commandments</a:t>
            </a:r>
          </a:p>
          <a:p>
            <a:pPr lvl="2"/>
            <a:r>
              <a:rPr lang="en-US" dirty="0" smtClean="0"/>
              <a:t>His heart took delight in the ways of the Lord</a:t>
            </a:r>
          </a:p>
          <a:p>
            <a:pPr lvl="2"/>
            <a:r>
              <a:rPr lang="en-US" dirty="0" smtClean="0"/>
              <a:t>He sent his leaders &amp; Levites to teach the people</a:t>
            </a:r>
          </a:p>
          <a:p>
            <a:pPr lvl="2"/>
            <a:r>
              <a:rPr lang="en-US" dirty="0" smtClean="0"/>
              <a:t>He trusted in God &amp; prayed to God in time of danger (2 Chron. 20:5-12)</a:t>
            </a:r>
          </a:p>
          <a:p>
            <a:pPr lvl="2"/>
            <a:endParaRPr lang="en-US" dirty="0" smtClean="0"/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1793</Words>
  <Application>Microsoft Office PowerPoint</Application>
  <PresentationFormat>On-screen Show (4:3)</PresentationFormat>
  <Paragraphs>146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  <vt:lpstr>Father &amp; Son Prophets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37</cp:revision>
  <dcterms:created xsi:type="dcterms:W3CDTF">2010-09-04T02:43:12Z</dcterms:created>
  <dcterms:modified xsi:type="dcterms:W3CDTF">2010-09-09T12:12:56Z</dcterms:modified>
</cp:coreProperties>
</file>