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4" r:id="rId5"/>
    <p:sldId id="285" r:id="rId6"/>
    <p:sldId id="286" r:id="rId7"/>
    <p:sldId id="287" r:id="rId8"/>
    <p:sldId id="288" r:id="rId9"/>
    <p:sldId id="291" r:id="rId10"/>
    <p:sldId id="292" r:id="rId11"/>
    <p:sldId id="293" r:id="rId12"/>
    <p:sldId id="294" r:id="rId13"/>
    <p:sldId id="297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7936" y="4267200"/>
            <a:ext cx="3823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20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21: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Came to Give!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came to give His disciples the opportunity to obey Him!</a:t>
            </a:r>
          </a:p>
          <a:p>
            <a:pPr lvl="1"/>
            <a:r>
              <a:rPr lang="en-US" sz="2400" dirty="0" smtClean="0"/>
              <a:t>“Cast the net on the right side of the boat…” (John 21:6).</a:t>
            </a:r>
          </a:p>
          <a:p>
            <a:pPr lvl="2"/>
            <a:r>
              <a:rPr lang="en-US" sz="2000" dirty="0" smtClean="0"/>
              <a:t>As experienced fishermen who caught nothing, they could have argued.</a:t>
            </a:r>
          </a:p>
          <a:p>
            <a:pPr lvl="1"/>
            <a:r>
              <a:rPr lang="en-US" sz="2400" dirty="0" smtClean="0"/>
              <a:t>The text says, “So they cast…” (John 21:6).</a:t>
            </a:r>
          </a:p>
          <a:p>
            <a:pPr lvl="2"/>
            <a:r>
              <a:rPr lang="en-US" sz="2000" dirty="0" smtClean="0"/>
              <a:t>Jesus said to cast…they cast.  </a:t>
            </a:r>
          </a:p>
          <a:p>
            <a:pPr lvl="2"/>
            <a:r>
              <a:rPr lang="en-US" sz="2000" dirty="0" smtClean="0"/>
              <a:t>Jesus said to cast on the right side…so they cast.</a:t>
            </a:r>
          </a:p>
          <a:p>
            <a:pPr lvl="1"/>
            <a:r>
              <a:rPr lang="en-US" sz="2400" dirty="0" smtClean="0"/>
              <a:t>Jesus gave them the opportunity to recognize His authority &amp; to obey.  And they did!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21: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Came to Give!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came to give His disciples an over-abundance!</a:t>
            </a:r>
          </a:p>
          <a:p>
            <a:pPr lvl="1"/>
            <a:r>
              <a:rPr lang="en-US" sz="2400" dirty="0" smtClean="0"/>
              <a:t>7 disciples in the boat (21:2).  How many fish did they need?</a:t>
            </a:r>
          </a:p>
          <a:p>
            <a:pPr lvl="1"/>
            <a:r>
              <a:rPr lang="en-US" sz="2400" dirty="0" smtClean="0"/>
              <a:t>When they obeyed the Lord’s command, He could have given them just enough.</a:t>
            </a:r>
          </a:p>
          <a:p>
            <a:pPr lvl="1"/>
            <a:r>
              <a:rPr lang="en-US" sz="2400" dirty="0" smtClean="0"/>
              <a:t>Upon their full compliance to His command:</a:t>
            </a:r>
          </a:p>
          <a:p>
            <a:pPr lvl="2"/>
            <a:r>
              <a:rPr lang="en-US" sz="2000" dirty="0" smtClean="0"/>
              <a:t>“They were not able to draw it in because of the multitude of fish” (6).</a:t>
            </a:r>
          </a:p>
          <a:p>
            <a:pPr lvl="2"/>
            <a:r>
              <a:rPr lang="en-US" sz="2000" dirty="0" smtClean="0"/>
              <a:t>They “came in the little boat…dragging the net with fish” (John 21:8).</a:t>
            </a:r>
          </a:p>
          <a:p>
            <a:pPr lvl="2"/>
            <a:r>
              <a:rPr lang="en-US" sz="2000" dirty="0" smtClean="0"/>
              <a:t>The net was “full of large fish, one hundred and fifty-three” (21:11).</a:t>
            </a:r>
          </a:p>
          <a:p>
            <a:pPr lvl="2"/>
            <a:r>
              <a:rPr lang="en-US" sz="2000" dirty="0" smtClean="0"/>
              <a:t>“There were so many…” (John 21:11).</a:t>
            </a:r>
          </a:p>
          <a:p>
            <a:pPr lvl="1"/>
            <a:r>
              <a:rPr lang="en-US" sz="2400" dirty="0" smtClean="0"/>
              <a:t>The disciples started with nothing (John 21:3) and were given an over-abundance!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21: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Came to Give!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came to give His disciple another chance!</a:t>
            </a:r>
          </a:p>
          <a:p>
            <a:pPr lvl="1"/>
            <a:r>
              <a:rPr lang="en-US" sz="2400" dirty="0" smtClean="0"/>
              <a:t>Peter proclaimed, “I will lay down my life for Your sake” (13:37).</a:t>
            </a:r>
          </a:p>
          <a:p>
            <a:pPr lvl="1"/>
            <a:r>
              <a:rPr lang="en-US" sz="2400" dirty="0" smtClean="0"/>
              <a:t>A few hours later, Peter adamantly denied Jesus 3x (17,25-27).</a:t>
            </a:r>
          </a:p>
          <a:p>
            <a:pPr lvl="1"/>
            <a:r>
              <a:rPr lang="en-US" sz="2400" dirty="0" smtClean="0"/>
              <a:t>Jesus went thru a lengthy, painful but necessary restoration.</a:t>
            </a:r>
          </a:p>
          <a:p>
            <a:pPr lvl="2"/>
            <a:r>
              <a:rPr lang="en-US" sz="2000" dirty="0" smtClean="0"/>
              <a:t>Jesus proceeded to ask Peter three times, “Do you love Me?” (21:15-17).</a:t>
            </a:r>
          </a:p>
          <a:p>
            <a:pPr lvl="3"/>
            <a:r>
              <a:rPr lang="en-US" dirty="0" smtClean="0"/>
              <a:t>Perhaps asking 3 questions was to correspond with the 3 denials.</a:t>
            </a:r>
          </a:p>
          <a:p>
            <a:pPr lvl="1"/>
            <a:r>
              <a:rPr lang="en-US" sz="2400" dirty="0" smtClean="0"/>
              <a:t>In the process and succession of these questions:</a:t>
            </a:r>
          </a:p>
          <a:p>
            <a:pPr lvl="2"/>
            <a:r>
              <a:rPr lang="en-US" sz="2000" dirty="0" smtClean="0"/>
              <a:t>Peter was grieved at his overconfidence &amp; impetuousness against Jesus.</a:t>
            </a:r>
          </a:p>
          <a:p>
            <a:pPr lvl="2"/>
            <a:r>
              <a:rPr lang="en-US" sz="2000" dirty="0" smtClean="0"/>
              <a:t>Peter was brought to a level of commitment he sustained for life.</a:t>
            </a:r>
          </a:p>
          <a:p>
            <a:pPr lvl="2"/>
            <a:r>
              <a:rPr lang="en-US" sz="2000" dirty="0" smtClean="0"/>
              <a:t>Jesus secured in Peter a stronger, humbler and more devoted leader. </a:t>
            </a:r>
          </a:p>
          <a:p>
            <a:pPr lvl="1"/>
            <a:r>
              <a:rPr lang="en-US" sz="2400" dirty="0" smtClean="0"/>
              <a:t>Jesus gave Peter a second chance, and Peter did not let the Lord down!</a:t>
            </a:r>
            <a:endParaRPr lang="en-US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21: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Came to Give!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came to give His disciple some final instructions!</a:t>
            </a:r>
          </a:p>
          <a:p>
            <a:pPr lvl="1"/>
            <a:r>
              <a:rPr lang="en-US" sz="2400" dirty="0" smtClean="0"/>
              <a:t>In the process of restoring Peter, Jesus gave Him three instructions, then two more.</a:t>
            </a:r>
          </a:p>
          <a:p>
            <a:pPr lvl="1"/>
            <a:r>
              <a:rPr lang="en-US" sz="2400" dirty="0" smtClean="0"/>
              <a:t>Jesus had work for Peter to do, if he would truly commit himself (but not rashly).</a:t>
            </a:r>
          </a:p>
          <a:p>
            <a:pPr lvl="2"/>
            <a:r>
              <a:rPr lang="en-US" sz="2000" dirty="0" smtClean="0"/>
              <a:t>“Feed My lambs” (21:15).  The young &amp; immature needed to be taught.</a:t>
            </a:r>
          </a:p>
          <a:p>
            <a:pPr lvl="2"/>
            <a:r>
              <a:rPr lang="en-US" sz="2000" dirty="0" smtClean="0"/>
              <a:t>“Tend My sheep” (21:16).  Jesus’ followers needed a faithful shepherd.</a:t>
            </a:r>
          </a:p>
          <a:p>
            <a:pPr lvl="2"/>
            <a:r>
              <a:rPr lang="en-US" sz="2000" dirty="0" smtClean="0"/>
              <a:t>“Feed My sheep” (21:17).  The old &amp; mature needed to be taught, also.</a:t>
            </a:r>
          </a:p>
          <a:p>
            <a:pPr lvl="2"/>
            <a:r>
              <a:rPr lang="en-US" sz="2000" dirty="0" smtClean="0"/>
              <a:t>“Follow Me” (21:19) – resume the work that he was called to do</a:t>
            </a:r>
          </a:p>
          <a:p>
            <a:pPr lvl="2"/>
            <a:r>
              <a:rPr lang="en-US" sz="2000" dirty="0" smtClean="0"/>
              <a:t>“Follow Me” (21:22) – don’t worry about others, take your responsibility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21: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Came to Give!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He did for His disciples in John 21, Jesus came to this world to give each of us:</a:t>
            </a:r>
          </a:p>
          <a:p>
            <a:pPr lvl="1"/>
            <a:r>
              <a:rPr lang="en-US" sz="2400" dirty="0" smtClean="0"/>
              <a:t>The basics for life!</a:t>
            </a:r>
          </a:p>
          <a:p>
            <a:pPr lvl="1"/>
            <a:r>
              <a:rPr lang="en-US" sz="2400" dirty="0" smtClean="0"/>
              <a:t>The opportunity to obey Him!</a:t>
            </a:r>
          </a:p>
          <a:p>
            <a:pPr lvl="1"/>
            <a:r>
              <a:rPr lang="en-US" sz="2400" dirty="0" smtClean="0"/>
              <a:t>An over-abundance!</a:t>
            </a:r>
          </a:p>
          <a:p>
            <a:pPr lvl="1"/>
            <a:r>
              <a:rPr lang="en-US" sz="2400" dirty="0" smtClean="0"/>
              <a:t>Another chance!</a:t>
            </a:r>
          </a:p>
          <a:p>
            <a:pPr lvl="1"/>
            <a:r>
              <a:rPr lang="en-US" sz="2400" dirty="0" smtClean="0"/>
              <a:t>Final instructions!</a:t>
            </a:r>
            <a:endParaRPr lang="en-US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20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first day of the week is significant to Christians!</a:t>
            </a:r>
          </a:p>
          <a:p>
            <a:r>
              <a:rPr lang="en-US" sz="2800" dirty="0" smtClean="0"/>
              <a:t>Jesus was raised from the dead!</a:t>
            </a:r>
          </a:p>
          <a:p>
            <a:r>
              <a:rPr lang="en-US" sz="2800" dirty="0" smtClean="0"/>
              <a:t>The power &amp; significance of the resurrection of Jesus ought to make us run!</a:t>
            </a:r>
          </a:p>
          <a:p>
            <a:r>
              <a:rPr lang="en-US" sz="2800" dirty="0" smtClean="0"/>
              <a:t>True sheep know the true Shepherd’s voice!</a:t>
            </a:r>
          </a:p>
          <a:p>
            <a:r>
              <a:rPr lang="en-US" sz="2800" dirty="0" smtClean="0"/>
              <a:t>Jesus’ Father &amp; God is likewise our Father &amp; God!</a:t>
            </a:r>
          </a:p>
          <a:p>
            <a:r>
              <a:rPr lang="en-US" sz="2800" dirty="0" smtClean="0"/>
              <a:t>Jesus can turn weeping and fear into gladness and peace!</a:t>
            </a:r>
          </a:p>
          <a:p>
            <a:r>
              <a:rPr lang="en-US" sz="2800" dirty="0" smtClean="0"/>
              <a:t>Believing in Jesus brings life, but it only brings life “in His name” (John 20:31)!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20: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Seeing Is Believing!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Seeing the empty tomb is believing!</a:t>
            </a:r>
          </a:p>
          <a:p>
            <a:pPr lvl="1"/>
            <a:r>
              <a:rPr lang="en-US" sz="2400" dirty="0" smtClean="0"/>
              <a:t>Mary Magdalene:  Saw the stone taken away from the tomb (John 20:1)!</a:t>
            </a:r>
          </a:p>
          <a:p>
            <a:pPr lvl="1"/>
            <a:r>
              <a:rPr lang="en-US" sz="2400" dirty="0" smtClean="0"/>
              <a:t>John:  Saw the linen cloths lying inside the tomb, but no body (John 20:5)!</a:t>
            </a:r>
          </a:p>
          <a:p>
            <a:pPr lvl="1"/>
            <a:r>
              <a:rPr lang="en-US" sz="2400" dirty="0" smtClean="0"/>
              <a:t>Peter:  Saw the linen cloths and the handkerchief from His head folded neatly (20:7)!</a:t>
            </a:r>
          </a:p>
          <a:p>
            <a:pPr lvl="1"/>
            <a:r>
              <a:rPr lang="en-US" sz="2400" dirty="0" smtClean="0"/>
              <a:t>RESULT:  When John saw, he believed (John 20:8)!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20: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Seeing Is Believing!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Seeing the Lord and the reality of His tomb being empty is believing!</a:t>
            </a:r>
          </a:p>
          <a:p>
            <a:pPr lvl="1"/>
            <a:r>
              <a:rPr lang="en-US" sz="2400" dirty="0" smtClean="0"/>
              <a:t>Mary Magdalene:  Saw the tomb &amp; two angels sitting where His body was (20:12)!</a:t>
            </a:r>
          </a:p>
          <a:p>
            <a:pPr lvl="1"/>
            <a:r>
              <a:rPr lang="en-US" sz="2400" dirty="0" smtClean="0"/>
              <a:t>Mary Magdalene:  Saw Jesus standing there but did not know it was Jesus (20:14)!</a:t>
            </a:r>
          </a:p>
          <a:p>
            <a:pPr lvl="1"/>
            <a:r>
              <a:rPr lang="en-US" sz="2400" dirty="0" smtClean="0"/>
              <a:t>Mary Magdalene:  Saw and heard her Teacher alive again (John 20:15-16)!</a:t>
            </a:r>
          </a:p>
          <a:p>
            <a:pPr lvl="1"/>
            <a:r>
              <a:rPr lang="en-US" sz="2400" dirty="0" smtClean="0"/>
              <a:t>RESULT:  When Mary Magdalene saw the Lord, she believed &amp; told others (20:18)!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20: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Seeing Is Believing!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Seeing the resurrected Lord and the scars on His body is believing!</a:t>
            </a:r>
          </a:p>
          <a:p>
            <a:pPr lvl="1"/>
            <a:r>
              <a:rPr lang="en-US" sz="2400" dirty="0" smtClean="0"/>
              <a:t>Ten apostles (without Thomas):  Saw the Lord, His hands &amp; His side (John 20:20)!</a:t>
            </a:r>
          </a:p>
          <a:p>
            <a:pPr lvl="1"/>
            <a:r>
              <a:rPr lang="en-US" sz="2400" dirty="0" smtClean="0"/>
              <a:t>Ten apostles (with Thomas):  Saw the Lord again in their midst (John 20:26)!</a:t>
            </a:r>
          </a:p>
          <a:p>
            <a:pPr lvl="1"/>
            <a:r>
              <a:rPr lang="en-US" sz="2400" dirty="0" smtClean="0"/>
              <a:t>Thomas:  Saw the Lord and His hands; touched His hands &amp; His side (John 20:25-27)!</a:t>
            </a:r>
          </a:p>
          <a:p>
            <a:pPr lvl="1"/>
            <a:r>
              <a:rPr lang="en-US" sz="2400" dirty="0" smtClean="0"/>
              <a:t>RESULT:  When the disciples saw the Lord, they believed &amp; told Thomas (20:25)!</a:t>
            </a:r>
          </a:p>
          <a:p>
            <a:pPr lvl="1"/>
            <a:r>
              <a:rPr lang="en-US" sz="2400" dirty="0" smtClean="0"/>
              <a:t>RESULT:  When Thomas saw the Lord, he believed &amp; proclaimed His deity (20:27-29)!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20: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Seeing Is Believing!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apostles were eyewitnesses of the resurrection!</a:t>
            </a:r>
          </a:p>
          <a:p>
            <a:pPr lvl="1"/>
            <a:r>
              <a:rPr lang="en-US" sz="2400" dirty="0" smtClean="0"/>
              <a:t>Of His death, John wrote that he was a witness and his “testimony is true” (19:35).</a:t>
            </a:r>
          </a:p>
          <a:p>
            <a:pPr lvl="1"/>
            <a:r>
              <a:rPr lang="en-US" sz="2400" dirty="0" smtClean="0"/>
              <a:t>“God raised up, of which we are all witnesses” (Acts 2:32)!</a:t>
            </a:r>
          </a:p>
          <a:p>
            <a:pPr lvl="1"/>
            <a:r>
              <a:rPr lang="en-US" sz="2400" dirty="0" smtClean="0"/>
              <a:t>“Presented Himself alive…by many infallible proofs” (Acts 1:3)!</a:t>
            </a:r>
          </a:p>
          <a:p>
            <a:pPr lvl="1"/>
            <a:r>
              <a:rPr lang="en-US" sz="2400" dirty="0" smtClean="0"/>
              <a:t>To later emphasize the reality &amp; the certainty of the bodily resurrection, John wrote:</a:t>
            </a:r>
          </a:p>
          <a:p>
            <a:pPr lvl="2"/>
            <a:r>
              <a:rPr lang="en-US" sz="2000" dirty="0" smtClean="0"/>
              <a:t>“We have heard…have seen…looked upon…our hands have handled” (1 Jn. 1:1).</a:t>
            </a:r>
          </a:p>
          <a:p>
            <a:pPr lvl="2"/>
            <a:r>
              <a:rPr lang="en-US" sz="2000" dirty="0" smtClean="0"/>
              <a:t>They were ear-witnesses, eye-witnesses and hand-witnesses.</a:t>
            </a:r>
          </a:p>
          <a:p>
            <a:pPr lvl="1"/>
            <a:r>
              <a:rPr lang="en-US" sz="2400" dirty="0" smtClean="0"/>
              <a:t>There was and is no doubt that Jesus was raised from the dead!</a:t>
            </a:r>
          </a:p>
          <a:p>
            <a:pPr lvl="2"/>
            <a:r>
              <a:rPr lang="en-US" sz="2000" dirty="0" smtClean="0"/>
              <a:t>The apostles believed it because they knew it!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20: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Seeing Is Believing!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reliable testimony of the apostles (as eyewitnesses) gives our faith assurance!</a:t>
            </a:r>
          </a:p>
          <a:p>
            <a:pPr lvl="1"/>
            <a:r>
              <a:rPr lang="en-US" sz="2400" dirty="0" smtClean="0"/>
              <a:t>Their testimony is true (John 19:34; 21:24), for it is inspired!</a:t>
            </a:r>
          </a:p>
          <a:p>
            <a:pPr lvl="1"/>
            <a:r>
              <a:rPr lang="en-US" sz="2400" dirty="0" smtClean="0"/>
              <a:t>Jesus decreed a blessing on “those who have not seen and yet have believed” (29; cf. Heb. 11:1).</a:t>
            </a:r>
          </a:p>
          <a:p>
            <a:pPr lvl="1"/>
            <a:r>
              <a:rPr lang="en-US" sz="2400" dirty="0" smtClean="0"/>
              <a:t>“Many other signs” were done in their presence (20:30).</a:t>
            </a:r>
          </a:p>
          <a:p>
            <a:pPr lvl="1"/>
            <a:r>
              <a:rPr lang="en-US" sz="2400" dirty="0" smtClean="0"/>
              <a:t>All of the signs done by Christ were written down:</a:t>
            </a:r>
          </a:p>
          <a:p>
            <a:pPr lvl="2"/>
            <a:r>
              <a:rPr lang="en-US" sz="2000" dirty="0" smtClean="0"/>
              <a:t>That readers “may believe that Jesus is the Christ, the Son of God” (John 20:31).</a:t>
            </a:r>
          </a:p>
          <a:p>
            <a:pPr lvl="2"/>
            <a:r>
              <a:rPr lang="en-US" sz="2000" dirty="0" smtClean="0"/>
              <a:t>“And that believing [they] may have life in His name” (John 20:31).</a:t>
            </a:r>
          </a:p>
          <a:p>
            <a:pPr lvl="1"/>
            <a:r>
              <a:rPr lang="en-US" sz="2400" dirty="0" smtClean="0"/>
              <a:t>“Believe in your heart God raised Him from the dead, you will be saved” (Rom. 10:9).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7936" y="4267200"/>
            <a:ext cx="3823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21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21:</a:t>
            </a:r>
            <a:br>
              <a:rPr lang="en-US" sz="3800" dirty="0" smtClean="0"/>
            </a:br>
            <a:r>
              <a:rPr lang="en-US" sz="3800" u="sng" dirty="0" smtClean="0"/>
              <a:t> “</a:t>
            </a:r>
            <a:r>
              <a:rPr lang="en-US" sz="4000" u="sng" dirty="0" smtClean="0"/>
              <a:t>Jesus Came to Give!</a:t>
            </a:r>
            <a:r>
              <a:rPr lang="en-US" sz="3800" u="sng" dirty="0" smtClean="0"/>
              <a:t>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came to give His disciples the basics for life! </a:t>
            </a:r>
          </a:p>
          <a:p>
            <a:pPr lvl="1"/>
            <a:r>
              <a:rPr lang="en-US" sz="2400" dirty="0" smtClean="0"/>
              <a:t>“Children, have you any food?” (John 21:5). </a:t>
            </a:r>
          </a:p>
          <a:p>
            <a:pPr lvl="2"/>
            <a:r>
              <a:rPr lang="en-US" sz="2000" dirty="0" smtClean="0"/>
              <a:t>They had nothing (John 21:3, 5), not even the basics.</a:t>
            </a:r>
          </a:p>
          <a:p>
            <a:pPr lvl="1"/>
            <a:r>
              <a:rPr lang="en-US" sz="2400" dirty="0" smtClean="0"/>
              <a:t>When the disciples reached shore, they saw fish on the fire and bread (John 21:9).</a:t>
            </a:r>
          </a:p>
          <a:p>
            <a:pPr lvl="2"/>
            <a:r>
              <a:rPr lang="en-US" sz="2000" dirty="0" smtClean="0"/>
              <a:t>Jesus said, “Come and eat breakfast” (John 21:12).</a:t>
            </a:r>
          </a:p>
          <a:p>
            <a:pPr lvl="2"/>
            <a:r>
              <a:rPr lang="en-US" sz="2000" dirty="0" smtClean="0"/>
              <a:t>Jesus “took the bread and gave it to them, and likewise the fish” (John 21:13).</a:t>
            </a:r>
          </a:p>
          <a:p>
            <a:pPr lvl="1"/>
            <a:r>
              <a:rPr lang="en-US" sz="2400" dirty="0" smtClean="0"/>
              <a:t>Just the basics:  nothing fancy, nothing unnecessary, but exactly what they needed!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1300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20</vt:lpstr>
      <vt:lpstr>An Overview/Theme of John 20:  “Seeing Is Believing!”</vt:lpstr>
      <vt:lpstr>An Overview/Theme of John 20:  “Seeing Is Believing!”</vt:lpstr>
      <vt:lpstr>An Overview/Theme of John 20:  “Seeing Is Believing!”</vt:lpstr>
      <vt:lpstr>An Overview/Theme of John 20:  “Seeing Is Believing!”</vt:lpstr>
      <vt:lpstr>An Overview/Theme of John 20:  “Seeing Is Believing!”</vt:lpstr>
      <vt:lpstr>Slide 8</vt:lpstr>
      <vt:lpstr>An Overview/Theme of John 21:  “Jesus Came to Give!”</vt:lpstr>
      <vt:lpstr>An Overview/Theme of John 21:  “Jesus Came to Give!”</vt:lpstr>
      <vt:lpstr>An Overview/Theme of John 21:  “Jesus Came to Give!”</vt:lpstr>
      <vt:lpstr>An Overview/Theme of John 21:  “Jesus Came to Give!”</vt:lpstr>
      <vt:lpstr>An Overview/Theme of John 21:  “Jesus Came to Give!”</vt:lpstr>
      <vt:lpstr>An Overview/Theme of John 21:  “Jesus Came to Give!”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205</cp:revision>
  <dcterms:created xsi:type="dcterms:W3CDTF">2010-11-25T23:29:55Z</dcterms:created>
  <dcterms:modified xsi:type="dcterms:W3CDTF">2011-03-16T22:56:07Z</dcterms:modified>
</cp:coreProperties>
</file>