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20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91636" y="4267200"/>
            <a:ext cx="37160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19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19: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Endured It All For Us!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endured maltreatment and selfish interest on the part of His executioners.</a:t>
            </a:r>
          </a:p>
          <a:p>
            <a:pPr lvl="1"/>
            <a:r>
              <a:rPr lang="en-US" sz="2400" dirty="0" smtClean="0"/>
              <a:t>Customarily four Roman soldiers were assigned to each cross.</a:t>
            </a:r>
          </a:p>
          <a:p>
            <a:pPr lvl="1"/>
            <a:r>
              <a:rPr lang="en-US" sz="2400" dirty="0" smtClean="0"/>
              <a:t>They divided His garments into four parts (John 19:23).</a:t>
            </a:r>
          </a:p>
          <a:p>
            <a:pPr lvl="1"/>
            <a:r>
              <a:rPr lang="en-US" sz="2400" dirty="0" smtClean="0"/>
              <a:t>Instead of tearing His tunic, they gambled for it (John 19:24).</a:t>
            </a:r>
          </a:p>
          <a:p>
            <a:pPr lvl="1"/>
            <a:r>
              <a:rPr lang="en-US" sz="2400" dirty="0" smtClean="0"/>
              <a:t>Instead of breaking His legs, they pierced His side with a spear.</a:t>
            </a:r>
          </a:p>
          <a:p>
            <a:pPr lvl="1"/>
            <a:r>
              <a:rPr lang="en-US" sz="2400" dirty="0" smtClean="0"/>
              <a:t>Little did His executioners realize they were fulfilling prophecy:</a:t>
            </a:r>
          </a:p>
          <a:p>
            <a:pPr lvl="2"/>
            <a:r>
              <a:rPr lang="en-US" sz="2000" dirty="0" smtClean="0"/>
              <a:t>By dividing His garments and gambling for His tunic (Psalm 22:18).</a:t>
            </a:r>
          </a:p>
          <a:p>
            <a:pPr lvl="2"/>
            <a:r>
              <a:rPr lang="en-US" sz="2000" dirty="0" smtClean="0"/>
              <a:t>By giving Him nothing to drink for six hours (or maybe longer) (Ps 22:15).</a:t>
            </a:r>
          </a:p>
          <a:p>
            <a:pPr lvl="2"/>
            <a:r>
              <a:rPr lang="en-US" sz="2000" dirty="0" smtClean="0"/>
              <a:t>By choosing to not break His bones (Psalm 34:20).</a:t>
            </a:r>
          </a:p>
          <a:p>
            <a:pPr lvl="2"/>
            <a:r>
              <a:rPr lang="en-US" sz="2000" dirty="0" smtClean="0"/>
              <a:t>By choosing to pierce His side (Zechariah 12:10).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19: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Endured It All For Us!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endured it all patiently, silently, humbly, lovingly and willingly.</a:t>
            </a:r>
          </a:p>
          <a:p>
            <a:pPr lvl="1"/>
            <a:r>
              <a:rPr lang="en-US" sz="2400" dirty="0" smtClean="0"/>
              <a:t>When made a spectacle, Jesus did not react (John 19:5).</a:t>
            </a:r>
          </a:p>
          <a:p>
            <a:pPr lvl="1"/>
            <a:r>
              <a:rPr lang="en-US" sz="2400" dirty="0" smtClean="0"/>
              <a:t>When Pilate became self-focused, Jesus did not answer him (9).</a:t>
            </a:r>
          </a:p>
          <a:p>
            <a:pPr lvl="1"/>
            <a:r>
              <a:rPr lang="en-US" sz="2400" dirty="0" smtClean="0"/>
              <a:t>When Pilate pulled a power-move, Jesus pointed to the only real power (19:11).</a:t>
            </a:r>
          </a:p>
          <a:p>
            <a:pPr lvl="1"/>
            <a:r>
              <a:rPr lang="en-US" sz="2400" dirty="0" smtClean="0"/>
              <a:t>When suffering horribly and nearing death, Jesus cared for His mother (19:25-27).</a:t>
            </a:r>
          </a:p>
          <a:p>
            <a:pPr lvl="1"/>
            <a:r>
              <a:rPr lang="en-US" sz="2400" dirty="0" smtClean="0"/>
              <a:t>When He only had moments left, Jesus pointed out Scripture was fulfilled (19:28).</a:t>
            </a:r>
          </a:p>
          <a:p>
            <a:pPr lvl="1"/>
            <a:r>
              <a:rPr lang="en-US" sz="2400" dirty="0" smtClean="0"/>
              <a:t>When it was finished, Jesus voluntarily yielded up His spirit (John 19:30).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19: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Endured It All For Us!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endured it all, in order to complete His task – “It is finished!” (John 19:30).</a:t>
            </a:r>
          </a:p>
          <a:p>
            <a:pPr lvl="1"/>
            <a:r>
              <a:rPr lang="en-US" sz="2400" dirty="0" smtClean="0"/>
              <a:t>Jesus finished the redemptive work He came to accomplish!</a:t>
            </a:r>
          </a:p>
          <a:p>
            <a:pPr lvl="1"/>
            <a:r>
              <a:rPr lang="en-US" sz="2400" dirty="0" smtClean="0"/>
              <a:t>He bore the sin of mankind &amp; paid the debt of sin, defeating the power of the devil.</a:t>
            </a:r>
          </a:p>
          <a:p>
            <a:r>
              <a:rPr lang="en-US" sz="2800" dirty="0" smtClean="0"/>
              <a:t>While Jesus endured all these things, some stood by Him and cared for Him.</a:t>
            </a:r>
          </a:p>
          <a:p>
            <a:pPr lvl="1"/>
            <a:r>
              <a:rPr lang="en-US" sz="2400" dirty="0" smtClean="0"/>
              <a:t>The four women closest to Him stood by the cross (19:25).</a:t>
            </a:r>
          </a:p>
          <a:p>
            <a:pPr lvl="1"/>
            <a:r>
              <a:rPr lang="en-US" sz="2400" dirty="0" smtClean="0"/>
              <a:t>His closest friend, John, stood by the cross (John 19:26).</a:t>
            </a:r>
          </a:p>
          <a:p>
            <a:pPr lvl="1"/>
            <a:r>
              <a:rPr lang="en-US" sz="2400" dirty="0" smtClean="0"/>
              <a:t>Two “secret” disciples took Jesus’ body off the cross and buried it (John 19:38-42).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How Chapter 19 Helps to Fulfill the Overall Purpose of the Gospel of John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Pilate’s unbiased testimony:  “I find no fault in Him at all” (John 19:4, 6).</a:t>
            </a:r>
          </a:p>
          <a:p>
            <a:r>
              <a:rPr lang="en-US" sz="2800" dirty="0" smtClean="0"/>
              <a:t>Testimony of Joseph of </a:t>
            </a:r>
            <a:r>
              <a:rPr lang="en-US" sz="2800" dirty="0" err="1" smtClean="0"/>
              <a:t>Arimathea</a:t>
            </a:r>
            <a:r>
              <a:rPr lang="en-US" sz="2800" dirty="0" smtClean="0"/>
              <a:t> (John 19:38-42).</a:t>
            </a:r>
          </a:p>
          <a:p>
            <a:r>
              <a:rPr lang="en-US" sz="2800" dirty="0" smtClean="0"/>
              <a:t>Fulfillment of Prophecy</a:t>
            </a:r>
          </a:p>
          <a:p>
            <a:pPr lvl="1"/>
            <a:r>
              <a:rPr lang="en-US" sz="2400" dirty="0" smtClean="0"/>
              <a:t>John 19:24 + Psa. 22:18</a:t>
            </a:r>
          </a:p>
          <a:p>
            <a:pPr lvl="1"/>
            <a:r>
              <a:rPr lang="en-US" sz="2400" dirty="0" smtClean="0"/>
              <a:t>John 19:37 + Psa. 34:20</a:t>
            </a:r>
          </a:p>
          <a:p>
            <a:pPr lvl="1"/>
            <a:r>
              <a:rPr lang="en-US" sz="2400" dirty="0" smtClean="0"/>
              <a:t>John 19:37 + Zech. 12:10</a:t>
            </a:r>
            <a:endParaRPr lang="en-US" sz="8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19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truly died; there was and is no doubt!</a:t>
            </a:r>
          </a:p>
          <a:p>
            <a:pPr lvl="1"/>
            <a:r>
              <a:rPr lang="en-US" sz="2400" dirty="0" smtClean="0"/>
              <a:t>The Romans had perfected putting people to death!  They knew death!</a:t>
            </a:r>
          </a:p>
          <a:p>
            <a:pPr lvl="1"/>
            <a:r>
              <a:rPr lang="en-US" sz="2400" dirty="0" smtClean="0"/>
              <a:t>The Roman soldiers “saw that He was already dead” (John 19:33).  They knew death!</a:t>
            </a:r>
          </a:p>
          <a:p>
            <a:pPr lvl="1"/>
            <a:r>
              <a:rPr lang="en-US" sz="2400" dirty="0" smtClean="0"/>
              <a:t>The spear pierced His side and out came blood and water (19:34).  He was dead!</a:t>
            </a:r>
          </a:p>
          <a:p>
            <a:pPr lvl="1"/>
            <a:r>
              <a:rPr lang="en-US" sz="2400" dirty="0" smtClean="0"/>
              <a:t>As an eyewitness, John saw and testified that Jesus was truly dead (John 19:35).</a:t>
            </a:r>
          </a:p>
          <a:p>
            <a:pPr lvl="1"/>
            <a:r>
              <a:rPr lang="en-US" sz="2400" dirty="0" smtClean="0"/>
              <a:t>Pilate would not have permitted Jesus’ body to be taken if He was not dead (19:38).</a:t>
            </a:r>
          </a:p>
          <a:p>
            <a:pPr lvl="1"/>
            <a:r>
              <a:rPr lang="en-US" sz="2400" dirty="0" smtClean="0"/>
              <a:t>Joseph &amp; Nicodemus performed burial rituals on His dead body (John 19:39-42).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19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sacrificial, voluntary and vicarious death of Jesus is too wonderful to comprehend!</a:t>
            </a:r>
          </a:p>
          <a:p>
            <a:pPr lvl="1"/>
            <a:r>
              <a:rPr lang="en-US" sz="2400" dirty="0" smtClean="0"/>
              <a:t>It is inconceivable that He even died for Pilate; the Jews who delivered Him; and the soldiers who beat Him, mocked Him and crucified Him!  He died for all, including me!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19: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Endured It All For Us!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endured a corrupt, weak, self-centered and cowardly judge in Pilate.</a:t>
            </a:r>
          </a:p>
          <a:p>
            <a:pPr lvl="1"/>
            <a:r>
              <a:rPr lang="en-US" sz="2400" dirty="0" smtClean="0"/>
              <a:t>Pilate stated 3 times, “I find no fault in Him” (18:38; 19:4, 6).</a:t>
            </a:r>
          </a:p>
          <a:p>
            <a:pPr lvl="2"/>
            <a:r>
              <a:rPr lang="en-US" sz="2000" dirty="0" smtClean="0"/>
              <a:t>Still, Pilate had an innocent Man scourged and then crucified (19:1, 16).</a:t>
            </a:r>
          </a:p>
          <a:p>
            <a:pPr lvl="2"/>
            <a:r>
              <a:rPr lang="en-US" sz="2000" dirty="0" smtClean="0"/>
              <a:t>Pilate was more concerned about being politically accepted than doing right.</a:t>
            </a:r>
          </a:p>
          <a:p>
            <a:pPr lvl="1"/>
            <a:r>
              <a:rPr lang="en-US" sz="2400" dirty="0" smtClean="0"/>
              <a:t>Pilate wrongly thought the scourging &amp; humiliation would satisfy the Jews (19:1-5).</a:t>
            </a:r>
          </a:p>
          <a:p>
            <a:pPr lvl="2"/>
            <a:r>
              <a:rPr lang="en-US" sz="2000" dirty="0" smtClean="0"/>
              <a:t>His efforts evidenced how corrupt, weak and ineffective his efforts were.</a:t>
            </a:r>
          </a:p>
          <a:p>
            <a:pPr lvl="1"/>
            <a:r>
              <a:rPr lang="en-US" sz="2400" dirty="0" smtClean="0"/>
              <a:t>Pilate became fearful when he thought a Roman deity might be before him (19:8-9).</a:t>
            </a:r>
          </a:p>
          <a:p>
            <a:pPr lvl="2"/>
            <a:r>
              <a:rPr lang="en-US" sz="2000" dirty="0" smtClean="0"/>
              <a:t>He turned from having any concern for justice to concern only for himself.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19: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Endured It All For Us!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endured a corrupt, weak, self-centered and cowardly judge in Pilate.</a:t>
            </a:r>
          </a:p>
          <a:p>
            <a:pPr lvl="1"/>
            <a:r>
              <a:rPr lang="en-US" sz="2400" dirty="0" smtClean="0"/>
              <a:t>Pilate revealed his judgment would be based on power &amp; preference, not truth (10).</a:t>
            </a:r>
          </a:p>
          <a:p>
            <a:pPr lvl="2"/>
            <a:r>
              <a:rPr lang="en-US" sz="2000" dirty="0" smtClean="0"/>
              <a:t>Pilate’s authority &amp; power came from God, not from Pilate or Rome (11).</a:t>
            </a:r>
          </a:p>
          <a:p>
            <a:pPr lvl="2"/>
            <a:r>
              <a:rPr lang="en-US" sz="2000" dirty="0" smtClean="0"/>
              <a:t>Pilate was accountable to God for how he exercised his authority (11).</a:t>
            </a:r>
          </a:p>
          <a:p>
            <a:pPr lvl="1"/>
            <a:r>
              <a:rPr lang="en-US" sz="2400" dirty="0" smtClean="0"/>
              <a:t>While Pilate was continually seeking to release Jesus, he was a coward (John 19:12).</a:t>
            </a:r>
          </a:p>
          <a:p>
            <a:pPr lvl="2"/>
            <a:r>
              <a:rPr lang="en-US" sz="2000" dirty="0" smtClean="0"/>
              <a:t>He thought he might have to answer to Caesar for treason (19:12-13).</a:t>
            </a:r>
          </a:p>
          <a:p>
            <a:pPr lvl="1"/>
            <a:r>
              <a:rPr lang="en-US" sz="2400" dirty="0" smtClean="0"/>
              <a:t>Pilate succumbed to the pressure of the Jews (John 19:14-16).</a:t>
            </a:r>
          </a:p>
          <a:p>
            <a:pPr lvl="2"/>
            <a:r>
              <a:rPr lang="en-US" sz="2000" dirty="0" smtClean="0"/>
              <a:t>Turning Him over, he attempted to shame them, “Behold your King!”</a:t>
            </a:r>
          </a:p>
          <a:p>
            <a:pPr lvl="2"/>
            <a:r>
              <a:rPr lang="en-US" sz="2000" dirty="0" smtClean="0"/>
              <a:t>However, there was no shaming the Jews, only further incensing them.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19: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Endured It All For Us!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endured being scourged, mocked and made a spectacle in His trial.</a:t>
            </a:r>
          </a:p>
          <a:p>
            <a:pPr lvl="1"/>
            <a:r>
              <a:rPr lang="en-US" sz="2400" dirty="0" smtClean="0"/>
              <a:t>Roman soldiers brutally scourged Jesus with a violent whipping weapon (John 19:1).</a:t>
            </a:r>
          </a:p>
          <a:p>
            <a:pPr lvl="1"/>
            <a:r>
              <a:rPr lang="en-US" sz="2400" dirty="0" smtClean="0"/>
              <a:t>Knowing Jesus called Himself a King and the Jews blasphemously rejected Him:</a:t>
            </a:r>
          </a:p>
          <a:p>
            <a:pPr lvl="2"/>
            <a:r>
              <a:rPr lang="en-US" sz="2000" dirty="0" smtClean="0"/>
              <a:t>Roman soldiers made Him a crown to be a King (John 19:2).</a:t>
            </a:r>
          </a:p>
          <a:p>
            <a:pPr lvl="2"/>
            <a:r>
              <a:rPr lang="en-US" sz="2000" dirty="0" smtClean="0"/>
              <a:t>Roman soldiers clothed Him in a royal-colored purple robe to be a King.</a:t>
            </a:r>
          </a:p>
          <a:p>
            <a:pPr lvl="2"/>
            <a:r>
              <a:rPr lang="en-US" sz="2000" dirty="0" smtClean="0"/>
              <a:t>Roman soldiers mocked obeisance, saying over and over, “Hail, King…”</a:t>
            </a:r>
          </a:p>
          <a:p>
            <a:pPr lvl="1"/>
            <a:r>
              <a:rPr lang="en-US" sz="2400" dirty="0" smtClean="0"/>
              <a:t>Pilate made a spectacle of Jesus, walking Him out before the mob (John 19:4-5).</a:t>
            </a:r>
          </a:p>
          <a:p>
            <a:pPr lvl="2"/>
            <a:r>
              <a:rPr lang="en-US" sz="2000" dirty="0" smtClean="0"/>
              <a:t>Having been violently scourged, crowned &amp; robed – “Behold, the Man!” (19:5).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19: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Endured It All For Us!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endured an embittered, determined and calloused enemy.</a:t>
            </a:r>
          </a:p>
          <a:p>
            <a:pPr lvl="1"/>
            <a:r>
              <a:rPr lang="en-US" sz="2400" dirty="0" smtClean="0"/>
              <a:t>At the sight of the assaulted &amp; humiliated Jesus, they were not deterred.</a:t>
            </a:r>
          </a:p>
          <a:p>
            <a:pPr lvl="2"/>
            <a:r>
              <a:rPr lang="en-US" sz="2000" dirty="0" smtClean="0"/>
              <a:t>They thunderously cried out, “Crucify Him, crucify Him!” (John 19:6).</a:t>
            </a:r>
          </a:p>
          <a:p>
            <a:pPr lvl="2"/>
            <a:r>
              <a:rPr lang="en-US" sz="2000" dirty="0" smtClean="0"/>
              <a:t>They falsely alleged that Jesus was guilty of blasphemy (John 19:7).</a:t>
            </a:r>
          </a:p>
          <a:p>
            <a:pPr lvl="1"/>
            <a:r>
              <a:rPr lang="en-US" sz="2400" dirty="0" smtClean="0"/>
              <a:t>At Pilate’s continued efforts to release Jesus, their loud roar continued (19:12).</a:t>
            </a:r>
          </a:p>
          <a:p>
            <a:pPr lvl="2"/>
            <a:r>
              <a:rPr lang="en-US" sz="2000" dirty="0" smtClean="0"/>
              <a:t>They threatened Pilate that he should be turned over to Caesar for trial.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19: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Endured It All For Us!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endured an embittered, determined and calloused enemy.</a:t>
            </a:r>
          </a:p>
          <a:p>
            <a:pPr lvl="1"/>
            <a:r>
              <a:rPr lang="en-US" sz="2400" dirty="0" smtClean="0"/>
              <a:t>At the declaration, “Behold your King,” they reacted in united, forceful voice.</a:t>
            </a:r>
          </a:p>
          <a:p>
            <a:pPr lvl="2"/>
            <a:r>
              <a:rPr lang="en-US" sz="2000" dirty="0" smtClean="0"/>
              <a:t>They cried out, “Away with Him, away with Him!  Crucify Him!” (19:15). </a:t>
            </a:r>
          </a:p>
          <a:p>
            <a:pPr lvl="2"/>
            <a:r>
              <a:rPr lang="en-US" sz="2000" dirty="0" smtClean="0"/>
              <a:t>They hypocritically asserted, “We have no king but Caesar!” (19:15).</a:t>
            </a:r>
          </a:p>
          <a:p>
            <a:pPr lvl="3"/>
            <a:r>
              <a:rPr lang="en-US" dirty="0" smtClean="0"/>
              <a:t>So angry, they foolishly responded w/o thinking of their words.</a:t>
            </a:r>
          </a:p>
          <a:p>
            <a:pPr lvl="3"/>
            <a:r>
              <a:rPr lang="en-US" dirty="0" smtClean="0"/>
              <a:t>Like their ancestors, they rejected God as their king.</a:t>
            </a:r>
          </a:p>
          <a:p>
            <a:pPr lvl="3"/>
            <a:r>
              <a:rPr lang="en-US" dirty="0" smtClean="0"/>
              <a:t>They denied the Messiah (regardless of identity) from being king.</a:t>
            </a:r>
          </a:p>
          <a:p>
            <a:pPr lvl="2"/>
            <a:r>
              <a:rPr lang="en-US" sz="2000" dirty="0" smtClean="0"/>
              <a:t>Their hatred and incensed actions are unparalleled in history.</a:t>
            </a:r>
          </a:p>
          <a:p>
            <a:pPr lvl="1"/>
            <a:r>
              <a:rPr lang="en-US" sz="2400" dirty="0" smtClean="0"/>
              <a:t>They were guilty of greater sin than Pilate for they had more knowledge (19:11).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19: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Endured It All For Us!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endured being shamefully, painfully and viciously crucified.</a:t>
            </a:r>
          </a:p>
          <a:p>
            <a:pPr lvl="1"/>
            <a:r>
              <a:rPr lang="en-US" sz="2400" dirty="0" smtClean="0"/>
              <a:t>Already brutally beaten and weakened, He was forced to bear His own cross (19:17).	</a:t>
            </a:r>
          </a:p>
          <a:p>
            <a:pPr lvl="1"/>
            <a:r>
              <a:rPr lang="en-US" sz="2400" dirty="0" smtClean="0"/>
              <a:t>Jesus was nailed to a cross through His hands and feet.</a:t>
            </a:r>
          </a:p>
          <a:p>
            <a:pPr lvl="2"/>
            <a:r>
              <a:rPr lang="en-US" sz="2000" dirty="0" smtClean="0"/>
              <a:t>“Crucify” or “crucified” is found 12 times in John 19.</a:t>
            </a:r>
          </a:p>
          <a:p>
            <a:pPr lvl="2"/>
            <a:r>
              <a:rPr lang="en-US" sz="2000" dirty="0" smtClean="0"/>
              <a:t>Crucifixion was the worst form of agonizing death.</a:t>
            </a:r>
          </a:p>
          <a:p>
            <a:pPr lvl="2"/>
            <a:r>
              <a:rPr lang="en-US" sz="2000" dirty="0" smtClean="0"/>
              <a:t>Crucifixion was intended for ultimate punishment and greatest disgrace.</a:t>
            </a:r>
          </a:p>
          <a:p>
            <a:pPr lvl="2"/>
            <a:r>
              <a:rPr lang="en-US" sz="2000" dirty="0" smtClean="0"/>
              <a:t>Crucifixion was reserved for the most violent criminals &amp; unruly slaves.</a:t>
            </a:r>
          </a:p>
          <a:p>
            <a:pPr lvl="1"/>
            <a:r>
              <a:rPr lang="en-US" sz="2400" dirty="0" smtClean="0"/>
              <a:t>Jesus was crucified near the city of Jerusalem (John 19:20).</a:t>
            </a:r>
          </a:p>
          <a:p>
            <a:pPr lvl="2"/>
            <a:r>
              <a:rPr lang="en-US" sz="2000" dirty="0" smtClean="0"/>
              <a:t>Many people passed by, seeing Him, reading the placard of “His crime.”</a:t>
            </a:r>
          </a:p>
          <a:p>
            <a:pPr lvl="2"/>
            <a:r>
              <a:rPr lang="en-US" sz="2000" dirty="0" smtClean="0"/>
              <a:t>The crucifixion of Jesus was a public show, witnessed by many.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1244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Vital Concepts &amp; Truths to Know in John 19</vt:lpstr>
      <vt:lpstr>Vital Concepts &amp; Truths to Know in John 19</vt:lpstr>
      <vt:lpstr>An Overview/Theme of John 19:  “Jesus Endured It All For Us!”</vt:lpstr>
      <vt:lpstr>An Overview/Theme of John 19:  “Jesus Endured It All For Us!”</vt:lpstr>
      <vt:lpstr>An Overview/Theme of John 19:  “Jesus Endured It All For Us!”</vt:lpstr>
      <vt:lpstr>An Overview/Theme of John 19:  “Jesus Endured It All For Us!”</vt:lpstr>
      <vt:lpstr>An Overview/Theme of John 19:  “Jesus Endured It All For Us!”</vt:lpstr>
      <vt:lpstr>An Overview/Theme of John 19:  “Jesus Endured It All For Us!”</vt:lpstr>
      <vt:lpstr>An Overview/Theme of John 19:  “Jesus Endured It All For Us!”</vt:lpstr>
      <vt:lpstr>An Overview/Theme of John 19:  “Jesus Endured It All For Us!”</vt:lpstr>
      <vt:lpstr>An Overview/Theme of John 19:  “Jesus Endured It All For Us!”</vt:lpstr>
      <vt:lpstr>How Chapter 19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190</cp:revision>
  <dcterms:created xsi:type="dcterms:W3CDTF">2010-11-25T23:29:55Z</dcterms:created>
  <dcterms:modified xsi:type="dcterms:W3CDTF">2011-02-27T13:38:41Z</dcterms:modified>
</cp:coreProperties>
</file>