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76" r:id="rId9"/>
    <p:sldId id="282" r:id="rId10"/>
    <p:sldId id="283" r:id="rId11"/>
    <p:sldId id="28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>
        <p:scale>
          <a:sx n="70" d="100"/>
          <a:sy n="70" d="100"/>
        </p:scale>
        <p:origin x="14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91636" y="4267200"/>
            <a:ext cx="37160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17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706600" y="6225469"/>
            <a:ext cx="1432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Please pick up a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handout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from the table in the back of the auditorium for class this morning.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17:</a:t>
            </a:r>
            <a:br>
              <a:rPr lang="en-US" sz="3800" dirty="0" smtClean="0"/>
            </a:br>
            <a:r>
              <a:rPr lang="en-US" sz="3800" u="sng" dirty="0" smtClean="0"/>
              <a:t> “Jesus Prayed Just Hours Before His Death”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Jesus testified of disciples’ worthiness &amp; genuine need!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They have seen that the Father &amp; the Son are one (John 17:6).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They have kept Your word (John 17:6).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They know the source of all revelation is the Father (John 17:7).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They accepted &amp; believed His mission &amp; </a:t>
            </a:r>
            <a:r>
              <a:rPr lang="en-US" sz="2400" dirty="0" err="1" smtClean="0"/>
              <a:t>rela</a:t>
            </a:r>
            <a:r>
              <a:rPr lang="en-US" sz="2400" dirty="0" smtClean="0"/>
              <a:t>. with Father (17:8).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They are Your own special possession &amp; deserve Your blessing.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They are going to be without Christ, exposed to assaults (11).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They had been kept in God’s approval &amp; remained faithful (12).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The world hated them for their commitment to Christ (17:14).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They are not of this world (John 17:14).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They have accepted the Son, the Father &amp; His Words (17:25).</a:t>
            </a:r>
          </a:p>
          <a:p>
            <a:pPr lvl="1">
              <a:spcBef>
                <a:spcPts val="300"/>
              </a:spcBef>
            </a:pPr>
            <a:r>
              <a:rPr lang="en-US" sz="2400" i="1" dirty="0" smtClean="0">
                <a:solidFill>
                  <a:srgbClr val="FFFF00"/>
                </a:solidFill>
              </a:rPr>
              <a:t>As faithful Christians, Jesus testifies &amp; pleads on our behalf.</a:t>
            </a:r>
            <a:endParaRPr lang="en-US" sz="8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17:</a:t>
            </a:r>
            <a:br>
              <a:rPr lang="en-US" sz="3800" dirty="0" smtClean="0"/>
            </a:br>
            <a:r>
              <a:rPr lang="en-US" sz="3800" u="sng" dirty="0" smtClean="0"/>
              <a:t> “Jesus Prayed Just Hours Before His Death”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His last hours, Jesus prayed for you and me (an eternal intercession)!</a:t>
            </a:r>
          </a:p>
          <a:p>
            <a:pPr lvl="1"/>
            <a:r>
              <a:rPr lang="en-US" sz="2400" dirty="0" smtClean="0"/>
              <a:t>That we would believe in Him through the word of the apostles (John 17:20).</a:t>
            </a:r>
          </a:p>
          <a:p>
            <a:pPr lvl="1"/>
            <a:r>
              <a:rPr lang="en-US" sz="2400" dirty="0" smtClean="0"/>
              <a:t>As believers, that we would be united in Him, as He is united with the Father (17:21).</a:t>
            </a:r>
          </a:p>
          <a:p>
            <a:pPr lvl="1"/>
            <a:r>
              <a:rPr lang="en-US" sz="2400" dirty="0" smtClean="0"/>
              <a:t>Jesus longs for us to be united in faith, practice, aim, purpose and love.</a:t>
            </a:r>
          </a:p>
          <a:p>
            <a:pPr lvl="1"/>
            <a:r>
              <a:rPr lang="en-US" sz="2400" dirty="0" smtClean="0"/>
              <a:t>That our unity would cause the world to believe in Him &amp; know His love (17:21, 23).</a:t>
            </a:r>
          </a:p>
          <a:p>
            <a:pPr lvl="1"/>
            <a:r>
              <a:rPr lang="en-US" sz="2400" dirty="0" smtClean="0"/>
              <a:t>May we strive to possess the unity &amp; love of this prayer that they world might see!</a:t>
            </a:r>
            <a:endParaRPr lang="en-US" sz="8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How Chapter 17 Helps to Fulfill the Overall Purpose of the Gospel of John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was given all authority, even to give eternal life (John 17:2).</a:t>
            </a:r>
          </a:p>
          <a:p>
            <a:r>
              <a:rPr lang="en-US" sz="2800" dirty="0" smtClean="0"/>
              <a:t>All that belonged to the Father belonged to Jesus (John 17:10).</a:t>
            </a:r>
          </a:p>
          <a:p>
            <a:r>
              <a:rPr lang="en-US" sz="2800" dirty="0" smtClean="0"/>
              <a:t>Jesus is an eternal being, existing &amp; loved by the Father before the world was (17:5, 24).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17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has authority over all (John 17:2; cf. Matt. 28:18)!</a:t>
            </a:r>
          </a:p>
          <a:p>
            <a:pPr lvl="1"/>
            <a:r>
              <a:rPr lang="en-US" sz="2400" dirty="0" smtClean="0"/>
              <a:t>He alone has the power to offer salvation &amp; eternal life on His conditions.</a:t>
            </a:r>
          </a:p>
          <a:p>
            <a:r>
              <a:rPr lang="en-US" sz="2800" dirty="0" smtClean="0"/>
              <a:t>There is only one true God (John 17:3)! </a:t>
            </a:r>
          </a:p>
          <a:p>
            <a:r>
              <a:rPr lang="en-US" sz="2800" dirty="0" smtClean="0"/>
              <a:t>When Jesus came to earth, He emptied Himself of His heavenly glory (17:5; Phil. 2:6-8)!</a:t>
            </a:r>
            <a:endParaRPr lang="en-US" sz="8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17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left us the perfect example to follow!</a:t>
            </a:r>
          </a:p>
          <a:p>
            <a:pPr lvl="1"/>
            <a:r>
              <a:rPr lang="en-US" sz="2400" dirty="0" smtClean="0"/>
              <a:t>Praying to the Father was vitally important to His life (</a:t>
            </a:r>
            <a:r>
              <a:rPr lang="en-US" sz="2400" dirty="0" err="1" smtClean="0"/>
              <a:t>Lk</a:t>
            </a:r>
            <a:r>
              <a:rPr lang="en-US" sz="2400" dirty="0" smtClean="0"/>
              <a:t>. 5:16).</a:t>
            </a:r>
          </a:p>
          <a:p>
            <a:pPr lvl="1"/>
            <a:r>
              <a:rPr lang="en-US" sz="2400" dirty="0" smtClean="0"/>
              <a:t>More than 80% of this prayer was for others.</a:t>
            </a:r>
          </a:p>
          <a:p>
            <a:pPr lvl="1"/>
            <a:r>
              <a:rPr lang="en-US" sz="2400" dirty="0" smtClean="0"/>
              <a:t>Jesus sought to glorify the Father (John 17:4).</a:t>
            </a:r>
          </a:p>
          <a:p>
            <a:pPr lvl="1"/>
            <a:r>
              <a:rPr lang="en-US" sz="2400" dirty="0" smtClean="0"/>
              <a:t>Jesus devoted Himself to doing the work &amp; finishing the work of the Father (17:4).</a:t>
            </a:r>
          </a:p>
          <a:p>
            <a:pPr lvl="1"/>
            <a:r>
              <a:rPr lang="en-US" sz="2400" dirty="0" smtClean="0"/>
              <a:t>Jesus manifested the Father &amp; His words to the world (17:6, 8).</a:t>
            </a:r>
          </a:p>
          <a:p>
            <a:pPr lvl="1"/>
            <a:r>
              <a:rPr lang="en-US" sz="2400" dirty="0" smtClean="0"/>
              <a:t>Jesus was in the world but not of the world (John 17:14-16).</a:t>
            </a:r>
          </a:p>
          <a:p>
            <a:pPr lvl="1"/>
            <a:r>
              <a:rPr lang="en-US" sz="2400" dirty="0" smtClean="0"/>
              <a:t>Jesus obeyed the will of His Father (John 17:18).</a:t>
            </a:r>
          </a:p>
          <a:p>
            <a:pPr lvl="1"/>
            <a:r>
              <a:rPr lang="en-US" sz="2400" dirty="0" smtClean="0"/>
              <a:t>Jesus sanctified Himself (John 17:19).</a:t>
            </a:r>
          </a:p>
          <a:p>
            <a:pPr lvl="1"/>
            <a:r>
              <a:rPr lang="en-US" sz="2400" dirty="0" smtClean="0"/>
              <a:t>Jesus was united with the Father in word, work, aim and love (John 17:20-23).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17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Faithful followers of God must learn to be in the world but not of the world (17:14-16)!</a:t>
            </a:r>
          </a:p>
          <a:p>
            <a:pPr lvl="1"/>
            <a:r>
              <a:rPr lang="en-US" sz="2400" dirty="0" smtClean="0"/>
              <a:t>They/We are not to love the things of the world, approve of them or participate in them (cf. 1 John 2:15; James 4:4; Rom. 1:32; Gal. 5:19; Eph. 5:11).</a:t>
            </a:r>
          </a:p>
          <a:p>
            <a:pPr lvl="1"/>
            <a:r>
              <a:rPr lang="en-US" sz="2400" dirty="0" smtClean="0"/>
              <a:t>Light is to shine in the darkness but not become a part of the darkness.</a:t>
            </a:r>
          </a:p>
          <a:p>
            <a:r>
              <a:rPr lang="en-US" sz="2800" dirty="0" smtClean="0"/>
              <a:t>Jesus needs to be glorified in us (John 17:10)!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17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God’s word is truth!  Truth can only be found in God’s word (John 17:17, 19)!</a:t>
            </a:r>
          </a:p>
          <a:p>
            <a:pPr lvl="1"/>
            <a:r>
              <a:rPr lang="en-US" sz="2400" dirty="0" smtClean="0"/>
              <a:t>This truth alone, and submission thereto, will sanctify &amp; make us free (cf. John 8:32).</a:t>
            </a:r>
          </a:p>
          <a:p>
            <a:pPr lvl="2"/>
            <a:r>
              <a:rPr lang="en-US" sz="2000" dirty="0" smtClean="0"/>
              <a:t>Sanctify means to set apart for holy purposes, consecrating to service of the Lord.</a:t>
            </a:r>
          </a:p>
          <a:p>
            <a:pPr lvl="2"/>
            <a:r>
              <a:rPr lang="en-US" sz="2000" dirty="0" smtClean="0"/>
              <a:t>God has provided us with all that we need to live godly in this age (cf. Tit. 2:11-12).</a:t>
            </a:r>
          </a:p>
          <a:p>
            <a:pPr lvl="1"/>
            <a:r>
              <a:rPr lang="en-US" sz="2400" dirty="0" smtClean="0"/>
              <a:t>Jesus gave His apostles the word of God (John 17:14), not the ideas or truths of man.</a:t>
            </a:r>
          </a:p>
          <a:p>
            <a:pPr lvl="2"/>
            <a:r>
              <a:rPr lang="en-US" sz="2000" dirty="0" smtClean="0"/>
              <a:t>They were to devote themselves to keeping it, guarding it, loving it &amp; teaching it.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17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God’s word is truth!  Truth can only be found in God’s word (John 17:17, 19)!</a:t>
            </a:r>
          </a:p>
          <a:p>
            <a:pPr lvl="1"/>
            <a:r>
              <a:rPr lang="en-US" sz="2400" dirty="0" smtClean="0"/>
              <a:t>Jesus did not give them ideas or thoughts for them to convey “in their own words.”</a:t>
            </a:r>
          </a:p>
          <a:p>
            <a:pPr lvl="2"/>
            <a:r>
              <a:rPr lang="en-US" sz="2000" dirty="0" smtClean="0"/>
              <a:t>Jesus gave THE WORDS they were to speak, directly from the Father (6, 8, 14, 20).</a:t>
            </a:r>
          </a:p>
          <a:p>
            <a:pPr lvl="2"/>
            <a:r>
              <a:rPr lang="en-US" sz="2000" dirty="0" smtClean="0"/>
              <a:t>They were not permitted to deviate from these words in speaking or writing.</a:t>
            </a:r>
          </a:p>
          <a:p>
            <a:pPr lvl="2"/>
            <a:r>
              <a:rPr lang="en-US" sz="2000" dirty="0" smtClean="0"/>
              <a:t>We are not permitted to deviate from these words either (cf. Gal. 1:6-9).</a:t>
            </a:r>
            <a:endParaRPr lang="en-US" sz="4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17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good and how pleasant it is for brethren to dwell together in unity (cf. Psa. 133)!</a:t>
            </a:r>
          </a:p>
          <a:p>
            <a:pPr lvl="1"/>
            <a:r>
              <a:rPr lang="en-US" sz="2400" dirty="0" smtClean="0"/>
              <a:t>Unity among brethren was the dying petition of our Savior.</a:t>
            </a:r>
          </a:p>
          <a:p>
            <a:pPr lvl="1"/>
            <a:r>
              <a:rPr lang="en-US" sz="2400" dirty="0" smtClean="0"/>
              <a:t>It is the result of being kept by His word (John 17:11).</a:t>
            </a:r>
          </a:p>
          <a:p>
            <a:pPr lvl="1"/>
            <a:r>
              <a:rPr lang="en-US" sz="2400" dirty="0" smtClean="0"/>
              <a:t>It resembles &amp; models itself after the unity of the Father &amp; the Son (John 17:20-23).</a:t>
            </a:r>
          </a:p>
          <a:p>
            <a:pPr lvl="1"/>
            <a:r>
              <a:rPr lang="en-US" sz="2400" dirty="0" smtClean="0"/>
              <a:t>Unity with one another requires unity with God – “one in Us”</a:t>
            </a:r>
          </a:p>
          <a:p>
            <a:pPr lvl="1"/>
            <a:r>
              <a:rPr lang="en-US" sz="2400" dirty="0" smtClean="0"/>
              <a:t>Anything more than “one” is not “perfect in one” (John 17:23).</a:t>
            </a:r>
          </a:p>
          <a:p>
            <a:pPr lvl="1"/>
            <a:r>
              <a:rPr lang="en-US" sz="2400" dirty="0" smtClean="0"/>
              <a:t>Christian unity is an appealing evidence to the world of God, Jesus &amp; their love (21-23).</a:t>
            </a:r>
          </a:p>
          <a:p>
            <a:pPr lvl="1"/>
            <a:r>
              <a:rPr lang="en-US" sz="2400" dirty="0" smtClean="0"/>
              <a:t>Those who enjoy unity with brethren here will share in the glory of Christ (17:22).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17:</a:t>
            </a:r>
            <a:br>
              <a:rPr lang="en-US" sz="3800" dirty="0" smtClean="0"/>
            </a:br>
            <a:r>
              <a:rPr lang="en-US" sz="3800" u="sng" dirty="0" smtClean="0"/>
              <a:t> “Jesus Prayed Just Hours Before His Death”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His hour of deepest trial &amp; deepest anguish, Jesus spoke to His Father!</a:t>
            </a:r>
          </a:p>
          <a:p>
            <a:pPr lvl="1"/>
            <a:r>
              <a:rPr lang="en-US" sz="2400" dirty="0" smtClean="0"/>
              <a:t>Knowing that “the hour” of His death had come:</a:t>
            </a:r>
          </a:p>
          <a:p>
            <a:pPr lvl="2"/>
            <a:r>
              <a:rPr lang="en-US" sz="2000" dirty="0" smtClean="0"/>
              <a:t>The last thing He did before going to the Garden was to pray.</a:t>
            </a:r>
          </a:p>
          <a:p>
            <a:pPr lvl="1"/>
            <a:r>
              <a:rPr lang="en-US" sz="2400" dirty="0" smtClean="0"/>
              <a:t>Jesus addressed His prayer to the “Father” six times.</a:t>
            </a:r>
          </a:p>
          <a:p>
            <a:pPr lvl="2"/>
            <a:r>
              <a:rPr lang="en-US" sz="2000" dirty="0" smtClean="0"/>
              <a:t>He addressed Him as “Holy Father” &amp; “Righteous Father” (17:11, 25).</a:t>
            </a:r>
          </a:p>
          <a:p>
            <a:pPr lvl="2"/>
            <a:r>
              <a:rPr lang="en-US" sz="2000" dirty="0" smtClean="0"/>
              <a:t>He used the second person pronoun “You” or “Your” 51 times in 26 vss.</a:t>
            </a:r>
          </a:p>
          <a:p>
            <a:r>
              <a:rPr lang="en-US" sz="2800" dirty="0" smtClean="0"/>
              <a:t>He prayed out loud in the presence of His disciples:</a:t>
            </a:r>
          </a:p>
          <a:p>
            <a:pPr lvl="1"/>
            <a:r>
              <a:rPr lang="en-US" sz="2400" dirty="0" smtClean="0"/>
              <a:t>A simple, humble, unselfish, profound &amp; earnest prayer.</a:t>
            </a:r>
          </a:p>
          <a:p>
            <a:pPr lvl="1"/>
            <a:r>
              <a:rPr lang="en-US" sz="2400" dirty="0" smtClean="0"/>
              <a:t>Directed to the Father but was needful for the disciples to hear.</a:t>
            </a:r>
          </a:p>
          <a:p>
            <a:pPr lvl="1"/>
            <a:r>
              <a:rPr lang="en-US" sz="2400" dirty="0" smtClean="0"/>
              <a:t>Which the Father certainly answered by strengthening &amp; sustaining them.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17:</a:t>
            </a:r>
            <a:br>
              <a:rPr lang="en-US" sz="3800" dirty="0" smtClean="0"/>
            </a:br>
            <a:r>
              <a:rPr lang="en-US" sz="3800" u="sng" dirty="0" smtClean="0"/>
              <a:t> “Jesus Prayed Just Hours Before His Death”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On the heart of Jesus in His last hours!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That the Father &amp; the Son would be glorified (17:1-2).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That His disciples might have eternal life (John 17:3-5).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That His disciples might know and believe the truth (17:6-10).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That His disciples might be kept by the protective hand of God.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That His disciples might have joy in the face of trials (17:12-14).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That His disciples might be kept from the evil one (17:15-16).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That His disciples might be made holy &amp; fulfill His mission.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That all believers would be one, like the Father and Son (20-23).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That His disciples might partake of His glory (John 17:24-25).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That divine love might possess, characterize &amp; unite them (26).</a:t>
            </a:r>
          </a:p>
          <a:p>
            <a:pPr lvl="1">
              <a:spcBef>
                <a:spcPts val="300"/>
              </a:spcBef>
            </a:pPr>
            <a:r>
              <a:rPr lang="en-US" sz="2400" i="1" dirty="0" smtClean="0">
                <a:solidFill>
                  <a:srgbClr val="FFFF00"/>
                </a:solidFill>
              </a:rPr>
              <a:t>How are you doing in fulfilling the prayer of Jesus?</a:t>
            </a:r>
            <a:endParaRPr lang="en-US" sz="8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1314</Words>
  <Application>Microsoft Office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Vital Concepts &amp; Truths to Know in John 17</vt:lpstr>
      <vt:lpstr>Vital Concepts &amp; Truths to Know in John 17</vt:lpstr>
      <vt:lpstr>Vital Concepts &amp; Truths to Know in John 17</vt:lpstr>
      <vt:lpstr>Vital Concepts &amp; Truths to Know in John 17</vt:lpstr>
      <vt:lpstr>Vital Concepts &amp; Truths to Know in John 17</vt:lpstr>
      <vt:lpstr>Vital Concepts &amp; Truths to Know in John 17</vt:lpstr>
      <vt:lpstr>An Overview/Theme of John 17:  “Jesus Prayed Just Hours Before His Death”</vt:lpstr>
      <vt:lpstr>An Overview/Theme of John 17:  “Jesus Prayed Just Hours Before His Death”</vt:lpstr>
      <vt:lpstr>An Overview/Theme of John 17:  “Jesus Prayed Just Hours Before His Death”</vt:lpstr>
      <vt:lpstr>An Overview/Theme of John 17:  “Jesus Prayed Just Hours Before His Death”</vt:lpstr>
      <vt:lpstr>How Chapter 17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soundshack</cp:lastModifiedBy>
  <cp:revision>187</cp:revision>
  <dcterms:created xsi:type="dcterms:W3CDTF">2010-11-25T23:29:55Z</dcterms:created>
  <dcterms:modified xsi:type="dcterms:W3CDTF">2011-02-13T14:47:48Z</dcterms:modified>
</cp:coreProperties>
</file>