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80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50" d="100"/>
          <a:sy n="50" d="100"/>
        </p:scale>
        <p:origin x="-42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16483" y="4267200"/>
            <a:ext cx="3666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15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06600" y="6301669"/>
            <a:ext cx="1432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Please pick up a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handout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from the table in the back of the auditorium for class this morning.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great blessings that follow those who abide in Christ &amp; bear fruit for Him!</a:t>
            </a:r>
          </a:p>
          <a:p>
            <a:pPr lvl="1"/>
            <a:r>
              <a:rPr lang="en-US" sz="2400" dirty="0" smtClean="0"/>
              <a:t>The Father “prunes” them or “cleans” them, so that they can bear more (15:2-3).</a:t>
            </a:r>
          </a:p>
          <a:p>
            <a:pPr lvl="2"/>
            <a:r>
              <a:rPr lang="en-US" sz="2000" dirty="0" smtClean="0"/>
              <a:t>His word cleanses, disciplines, teaches, in order to bear as much fruit as possible.</a:t>
            </a:r>
          </a:p>
          <a:p>
            <a:pPr lvl="3"/>
            <a:r>
              <a:rPr lang="en-US" sz="1900" dirty="0" smtClean="0"/>
              <a:t>Bearing fruit, working for the Lord, is not a burden (cf. 1 John 5:3)!</a:t>
            </a:r>
          </a:p>
          <a:p>
            <a:pPr lvl="3"/>
            <a:r>
              <a:rPr lang="en-US" sz="1900" dirty="0" smtClean="0"/>
              <a:t>The more a Christian can do for the Lord, the more satisfied he will be!</a:t>
            </a:r>
          </a:p>
          <a:p>
            <a:pPr lvl="3"/>
            <a:r>
              <a:rPr lang="en-US" sz="1900" dirty="0" smtClean="0"/>
              <a:t>And, God will continue cleansing &amp; forgiving, so that more can be done!</a:t>
            </a:r>
          </a:p>
          <a:p>
            <a:pPr lvl="1"/>
            <a:r>
              <a:rPr lang="en-US" sz="2400" dirty="0" smtClean="0"/>
              <a:t>The Lord promises to answer the prayers of those who abide in Him (John 15:7, 16)!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great blessings that follow those who abide in Christ &amp; bear fruit for Him!</a:t>
            </a:r>
          </a:p>
          <a:p>
            <a:pPr lvl="1"/>
            <a:r>
              <a:rPr lang="en-US" sz="2400" dirty="0" smtClean="0"/>
              <a:t>When Christians “bear much fruit,” our “Father is glorified” (8)!  </a:t>
            </a:r>
            <a:r>
              <a:rPr lang="en-US" sz="2400" i="1" dirty="0" smtClean="0"/>
              <a:t>No greater motive!</a:t>
            </a:r>
            <a:endParaRPr lang="en-US" sz="2400" dirty="0" smtClean="0"/>
          </a:p>
          <a:p>
            <a:pPr lvl="1"/>
            <a:r>
              <a:rPr lang="en-US" sz="2400" dirty="0" smtClean="0"/>
              <a:t>Those who “bear much fruit” are privileged to be called “His disciples” (John 15:8).</a:t>
            </a:r>
          </a:p>
          <a:p>
            <a:pPr lvl="1"/>
            <a:r>
              <a:rPr lang="en-US" sz="2400" dirty="0" smtClean="0"/>
              <a:t>Fruit-bearers are the recipients of &amp; dwellers within the love of Christ (John 15:9).</a:t>
            </a:r>
          </a:p>
          <a:p>
            <a:pPr lvl="2"/>
            <a:r>
              <a:rPr lang="en-US" sz="2000" dirty="0" smtClean="0"/>
              <a:t>Jesus loves His fruit-bearers as much as His Father loved Him (15:8-9,12).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great blessings that follow those who abide in Christ &amp; bear fruit for Him!</a:t>
            </a:r>
          </a:p>
          <a:p>
            <a:pPr lvl="1"/>
            <a:r>
              <a:rPr lang="en-US" sz="2400" dirty="0" smtClean="0"/>
              <a:t>Keeping His commandments, abiding in Christ &amp; bearing fruit brings great joy.</a:t>
            </a:r>
          </a:p>
          <a:p>
            <a:pPr lvl="2"/>
            <a:r>
              <a:rPr lang="en-US" sz="2000" dirty="0" smtClean="0"/>
              <a:t>We share in the joy Jesus had when He did His Father’s will (John 15:11).</a:t>
            </a:r>
          </a:p>
          <a:p>
            <a:pPr lvl="2"/>
            <a:r>
              <a:rPr lang="en-US" sz="2000" dirty="0" smtClean="0"/>
              <a:t>The Christian life is a life of joy – a life “full” of joy (John 15:11).</a:t>
            </a:r>
          </a:p>
          <a:p>
            <a:pPr lvl="1"/>
            <a:r>
              <a:rPr lang="en-US" sz="2400" dirty="0" smtClean="0"/>
              <a:t>Those who abide in Him &amp; obey His commands, Jesus calls “friends” (John 15:13-15).</a:t>
            </a:r>
          </a:p>
          <a:p>
            <a:pPr lvl="2"/>
            <a:r>
              <a:rPr lang="en-US" sz="2000" dirty="0" smtClean="0"/>
              <a:t>He died for (in behalf of, in the place of) His friends (John 15:13).</a:t>
            </a:r>
          </a:p>
          <a:p>
            <a:pPr lvl="2"/>
            <a:r>
              <a:rPr lang="en-US" sz="2000" dirty="0" smtClean="0"/>
              <a:t>His friends do whatever He commands &amp; serve the Father willingly (15:14, 15).</a:t>
            </a:r>
            <a:endParaRPr lang="en-US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great blessings that follow those who abide in Christ &amp; bear fruit for Him!</a:t>
            </a:r>
          </a:p>
          <a:p>
            <a:pPr lvl="1"/>
            <a:r>
              <a:rPr lang="en-US" sz="2400" dirty="0" smtClean="0"/>
              <a:t>The world hates those who follow Christ (John 15:18-25).</a:t>
            </a:r>
          </a:p>
          <a:p>
            <a:pPr lvl="2"/>
            <a:r>
              <a:rPr lang="en-US" sz="2000" dirty="0" smtClean="0"/>
              <a:t>It hated Christ first (John 15:18), therefore it hates those who follow Him.</a:t>
            </a:r>
          </a:p>
          <a:p>
            <a:pPr lvl="2"/>
            <a:r>
              <a:rPr lang="en-US" sz="2000" dirty="0" smtClean="0"/>
              <a:t>Being hated by the world is evidence that you are not “of the world” (15:19).</a:t>
            </a:r>
          </a:p>
          <a:p>
            <a:pPr lvl="2"/>
            <a:r>
              <a:rPr lang="en-US" sz="2000" dirty="0" smtClean="0"/>
              <a:t>To be hated and persecuted for His name’s sake is to be united with Him (20-21).</a:t>
            </a:r>
            <a:endParaRPr lang="en-US" sz="7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devastating consequences for those who choose to not abide in Christ!</a:t>
            </a:r>
          </a:p>
          <a:p>
            <a:pPr lvl="1"/>
            <a:r>
              <a:rPr lang="en-US" sz="2400" dirty="0" smtClean="0"/>
              <a:t> “Every branch </a:t>
            </a:r>
            <a:r>
              <a:rPr lang="en-US" sz="2400" u="sng" dirty="0" smtClean="0"/>
              <a:t>in</a:t>
            </a:r>
            <a:r>
              <a:rPr lang="en-US" sz="2400" dirty="0" smtClean="0"/>
              <a:t> Me that does bear fruit He takes </a:t>
            </a:r>
            <a:r>
              <a:rPr lang="en-US" sz="2400" u="sng" dirty="0" smtClean="0"/>
              <a:t>away</a:t>
            </a:r>
            <a:r>
              <a:rPr lang="en-US" sz="2400" dirty="0" smtClean="0"/>
              <a:t>” (John 15:2; cf. Gal. 5:4).</a:t>
            </a:r>
          </a:p>
          <a:p>
            <a:pPr lvl="1"/>
            <a:r>
              <a:rPr lang="en-US" sz="2400" dirty="0" smtClean="0"/>
              <a:t>“If anyone does not abide in Me, he is cast out as a branch and is withered…” (15:6).</a:t>
            </a:r>
          </a:p>
          <a:p>
            <a:pPr lvl="1"/>
            <a:r>
              <a:rPr lang="en-US" sz="2400" dirty="0" smtClean="0"/>
              <a:t>“…And </a:t>
            </a:r>
            <a:r>
              <a:rPr lang="en-US" sz="2400" dirty="0" err="1" smtClean="0"/>
              <a:t>and</a:t>
            </a:r>
            <a:r>
              <a:rPr lang="en-US" sz="2400" dirty="0" smtClean="0"/>
              <a:t> they gather them and throw them into the fire, and they are burned” (15:6).</a:t>
            </a:r>
          </a:p>
          <a:p>
            <a:pPr lvl="1"/>
            <a:r>
              <a:rPr lang="en-US" sz="2400" dirty="0" smtClean="0"/>
              <a:t>The possibility of apostasy is absolutely possible (cf. Mt. 25:41; Rev. 14:10-11; 21:8).</a:t>
            </a:r>
            <a:endParaRPr lang="en-US" sz="4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15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 Am” Statement:  “I am the true vine…I am the vine” (John 15:1, 5).</a:t>
            </a:r>
          </a:p>
          <a:p>
            <a:r>
              <a:rPr lang="en-US" sz="2800" dirty="0" smtClean="0"/>
              <a:t>Jesus’ words (John 15:22) and His works (John 15:24) clearly proclaimed His deity.</a:t>
            </a:r>
          </a:p>
          <a:p>
            <a:r>
              <a:rPr lang="en-US" sz="2800" dirty="0" smtClean="0"/>
              <a:t>To accept or reject/hate Jesus is to accept or reject/hate the Father (John 15:23-26).</a:t>
            </a:r>
          </a:p>
          <a:p>
            <a:r>
              <a:rPr lang="en-US" sz="2800" dirty="0" smtClean="0"/>
              <a:t>Jesus fulfilled prophecy:  “They hated Me without a cause” (John 15:25; cf. Psa. 35:19).</a:t>
            </a:r>
          </a:p>
          <a:p>
            <a:r>
              <a:rPr lang="en-US" sz="2800" dirty="0" smtClean="0"/>
              <a:t>Jesus was going to send the Holy Spirit, who would testify of Him (John 15:26-27).</a:t>
            </a:r>
            <a:endParaRPr lang="en-US" sz="5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15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Without Jesus, we can do nothing (John 15:5)!</a:t>
            </a:r>
          </a:p>
          <a:p>
            <a:r>
              <a:rPr lang="en-US" sz="2800" dirty="0" smtClean="0"/>
              <a:t>Apostasy is possible!</a:t>
            </a:r>
          </a:p>
          <a:p>
            <a:pPr lvl="1"/>
            <a:r>
              <a:rPr lang="en-US" sz="2400" dirty="0" smtClean="0"/>
              <a:t>Every branch that is “IN” Jesus but does not bear fruit is taken away (John 15:2).</a:t>
            </a:r>
          </a:p>
          <a:p>
            <a:pPr lvl="1"/>
            <a:r>
              <a:rPr lang="en-US" sz="2400" dirty="0" smtClean="0"/>
              <a:t>Those in Christ who become unfruitful are severed, gathered, cast into fire (15:6).</a:t>
            </a:r>
          </a:p>
          <a:p>
            <a:r>
              <a:rPr lang="en-US" sz="2800" dirty="0" smtClean="0"/>
              <a:t>Jesus left us a perfect example to follow!</a:t>
            </a:r>
          </a:p>
          <a:p>
            <a:pPr lvl="1"/>
            <a:r>
              <a:rPr lang="en-US" sz="2400" dirty="0" smtClean="0"/>
              <a:t>“As” Jesus kept His Father’s commandments, He calls on us to keep His (John 15:10).</a:t>
            </a:r>
          </a:p>
          <a:p>
            <a:pPr lvl="1"/>
            <a:r>
              <a:rPr lang="en-US" sz="2400" dirty="0" smtClean="0"/>
              <a:t>“As” Jesus loved others and loved us, He calls on us to love one another (15:12).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15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substituted His precious life, willingly receiving the punishment due us (15:13)!</a:t>
            </a:r>
          </a:p>
          <a:p>
            <a:pPr lvl="1"/>
            <a:r>
              <a:rPr lang="en-US" sz="2400" dirty="0" smtClean="0"/>
              <a:t>He not only did this for His friends (15:13), He did it for His enemies (Rom. 5:6-10).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Allegorically, the vineyard represents the church.</a:t>
            </a:r>
          </a:p>
          <a:p>
            <a:pPr lvl="1"/>
            <a:r>
              <a:rPr lang="en-US" sz="2400" dirty="0" smtClean="0"/>
              <a:t>Jesus is the true vine (John 15:1).  Bears fruit Himself &amp; is our only source of life.</a:t>
            </a:r>
          </a:p>
          <a:p>
            <a:pPr lvl="1"/>
            <a:r>
              <a:rPr lang="en-US" sz="2400" dirty="0" smtClean="0"/>
              <a:t>The Father is the owner vinedresser/husbandman/owner (John 15:1).</a:t>
            </a:r>
          </a:p>
          <a:p>
            <a:pPr lvl="1"/>
            <a:r>
              <a:rPr lang="en-US" sz="2400" dirty="0" smtClean="0"/>
              <a:t>Individual disciples are the individual branches on the vine (John 15:2, 5).</a:t>
            </a:r>
          </a:p>
          <a:p>
            <a:pPr lvl="1"/>
            <a:r>
              <a:rPr lang="en-US" sz="2400" dirty="0" smtClean="0"/>
              <a:t>The branch on the vine cannot bear fruit of itself, apart from the vine (John 15:4).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Disciples of Christ are commanded to “abide in Christ”!</a:t>
            </a:r>
          </a:p>
          <a:p>
            <a:pPr lvl="1"/>
            <a:r>
              <a:rPr lang="en-US" sz="2400" dirty="0" smtClean="0"/>
              <a:t>The Greek word for “abide”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meno</a:t>
            </a:r>
            <a:r>
              <a:rPr lang="en-US" sz="2400" i="1" dirty="0" smtClean="0"/>
              <a:t>)</a:t>
            </a:r>
            <a:r>
              <a:rPr lang="en-US" sz="2400" dirty="0" smtClean="0"/>
              <a:t> is found 12 times in 8 verses in John 15.</a:t>
            </a:r>
          </a:p>
          <a:p>
            <a:pPr lvl="2"/>
            <a:r>
              <a:rPr lang="en-US" sz="2000" dirty="0" smtClean="0"/>
              <a:t>The word means “to remain, abide, continue, be present, dwell, not depart.”</a:t>
            </a:r>
          </a:p>
          <a:p>
            <a:pPr lvl="1"/>
            <a:r>
              <a:rPr lang="en-US" sz="2400" dirty="0" smtClean="0"/>
              <a:t>Abiding in Christ is not a “take it or leave it” proposition in order to please Him.</a:t>
            </a:r>
          </a:p>
          <a:p>
            <a:pPr lvl="2"/>
            <a:r>
              <a:rPr lang="en-US" sz="2000" dirty="0" smtClean="0"/>
              <a:t>2 times “abide” is used as an imperative—command to be followed (15:4a, 9).</a:t>
            </a:r>
          </a:p>
          <a:p>
            <a:pPr lvl="1"/>
            <a:r>
              <a:rPr lang="en-US" sz="2400" dirty="0" smtClean="0"/>
              <a:t>Abiding in Christ is not something that automatically continues once a Christian.</a:t>
            </a:r>
          </a:p>
          <a:p>
            <a:pPr lvl="2"/>
            <a:r>
              <a:rPr lang="en-US" sz="2000" dirty="0" smtClean="0"/>
              <a:t>6 times “abide” is used in the present tense—continuous activity (15:4b,5,6,10,16).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Disciples of Christ are commanded to “abide in Christ”!</a:t>
            </a:r>
          </a:p>
          <a:p>
            <a:pPr lvl="1"/>
            <a:r>
              <a:rPr lang="en-US" sz="2400" dirty="0" smtClean="0"/>
              <a:t>Abiding in Christ is not designed as a “one time” event in someone’s life.</a:t>
            </a:r>
          </a:p>
          <a:p>
            <a:pPr lvl="2"/>
            <a:r>
              <a:rPr lang="en-US" sz="2000" dirty="0" smtClean="0"/>
              <a:t>2 times “abide” is used in the aorist tense—an overall summary of life (15:7).</a:t>
            </a:r>
          </a:p>
          <a:p>
            <a:pPr lvl="1"/>
            <a:r>
              <a:rPr lang="en-US" sz="2400" dirty="0" smtClean="0"/>
              <a:t>Abiding in Christ is conditional (cf. word “if” used frequently—John 15:6, 7, 10, 14).</a:t>
            </a:r>
          </a:p>
          <a:p>
            <a:pPr lvl="2"/>
            <a:r>
              <a:rPr lang="en-US" sz="2000" dirty="0" smtClean="0"/>
              <a:t>1 time “abide” is used in the future tense, following the conditional “if” (15:10).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explains the only way to abide in Him!</a:t>
            </a:r>
          </a:p>
          <a:p>
            <a:pPr lvl="1"/>
            <a:r>
              <a:rPr lang="en-US" sz="2400" dirty="0" smtClean="0"/>
              <a:t>To “abide” in Him one must first be “in Him” (cf. Rom. 6:3-4).</a:t>
            </a:r>
          </a:p>
          <a:p>
            <a:pPr lvl="1"/>
            <a:r>
              <a:rPr lang="en-US" sz="2400" dirty="0" smtClean="0"/>
              <a:t>Jesus gives two vital keys in order to abide in Him:</a:t>
            </a:r>
          </a:p>
          <a:p>
            <a:pPr lvl="2"/>
            <a:r>
              <a:rPr lang="en-US" sz="2000" dirty="0" smtClean="0"/>
              <a:t>Abide in His words &amp; let His words abide in you!</a:t>
            </a:r>
          </a:p>
          <a:p>
            <a:pPr lvl="3"/>
            <a:r>
              <a:rPr lang="en-US" dirty="0" smtClean="0"/>
              <a:t>“If you abide in Me, and My words abide in you…” (John 15:7).</a:t>
            </a:r>
          </a:p>
          <a:p>
            <a:pPr lvl="3"/>
            <a:r>
              <a:rPr lang="en-US" dirty="0" smtClean="0"/>
              <a:t>See “word(s),” “commandments” &amp; “command” in 15:3,10,14,17,20.</a:t>
            </a:r>
          </a:p>
          <a:p>
            <a:pPr lvl="3"/>
            <a:r>
              <a:rPr lang="en-US" dirty="0" smtClean="0"/>
              <a:t>To abide in Christ, we must keep His commandments/words.</a:t>
            </a:r>
          </a:p>
          <a:p>
            <a:pPr lvl="2"/>
            <a:r>
              <a:rPr lang="en-US" sz="2000" dirty="0" smtClean="0"/>
              <a:t>Abide in His love &amp; let His love abide in you!</a:t>
            </a:r>
          </a:p>
          <a:p>
            <a:pPr lvl="3"/>
            <a:r>
              <a:rPr lang="en-US" sz="1900" dirty="0" smtClean="0"/>
              <a:t>“As the Father loved Me, I also have loved you; abide in My love” (15:9).</a:t>
            </a:r>
          </a:p>
          <a:p>
            <a:pPr lvl="3"/>
            <a:r>
              <a:rPr lang="en-US" sz="1900" dirty="0" smtClean="0"/>
              <a:t>“If you keep My commandments, you will abide in My love…” (15:10).</a:t>
            </a:r>
          </a:p>
          <a:p>
            <a:pPr lvl="3"/>
            <a:r>
              <a:rPr lang="en-US" sz="1900" dirty="0" smtClean="0"/>
              <a:t>To abide in His love, we must keep commandments &amp; “love one another” (15:12,17).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Abiding in Christ comes with personal responsibilities!</a:t>
            </a:r>
          </a:p>
          <a:p>
            <a:pPr lvl="1"/>
            <a:r>
              <a:rPr lang="en-US" sz="2400" dirty="0" smtClean="0"/>
              <a:t>We must faithfully maintain a continuous connection with the life-giving vine (15:4).</a:t>
            </a:r>
          </a:p>
          <a:p>
            <a:pPr lvl="1"/>
            <a:r>
              <a:rPr lang="en-US" sz="2400" dirty="0" smtClean="0"/>
              <a:t>Each &amp; every branch is individually responsible for bearing fruit.</a:t>
            </a:r>
          </a:p>
          <a:p>
            <a:pPr lvl="2"/>
            <a:r>
              <a:rPr lang="en-US" sz="2000" dirty="0" smtClean="0"/>
              <a:t> “Every branch that bears fruit…” (John 15:2).</a:t>
            </a:r>
          </a:p>
          <a:p>
            <a:pPr lvl="2"/>
            <a:r>
              <a:rPr lang="en-US" sz="2000" dirty="0" smtClean="0"/>
              <a:t>“I chose you… [for the purpose that] you should go and bear fruit” (16).</a:t>
            </a:r>
          </a:p>
          <a:p>
            <a:pPr lvl="2"/>
            <a:r>
              <a:rPr lang="en-US" sz="2000" dirty="0" smtClean="0"/>
              <a:t>“…And that your fruit should remain” (15:16, present tense means continuous).</a:t>
            </a:r>
          </a:p>
          <a:p>
            <a:pPr lvl="2"/>
            <a:r>
              <a:rPr lang="en-US" sz="2000" dirty="0" smtClean="0"/>
              <a:t>Faithful disciples of the Lord are to be workers, fruit-bearers, in every part of life.</a:t>
            </a:r>
          </a:p>
          <a:p>
            <a:pPr lvl="3"/>
            <a:r>
              <a:rPr lang="en-US" sz="1800" dirty="0" smtClean="0"/>
              <a:t>Winning souls to Christ, serving those in need, growing in knowledge, praising our God, sacrificing for the cause of Christ, loving one another, etc.</a:t>
            </a:r>
            <a:endParaRPr lang="en-US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15:</a:t>
            </a:r>
            <a:br>
              <a:rPr lang="en-US" sz="3800" dirty="0" smtClean="0"/>
            </a:br>
            <a:r>
              <a:rPr lang="en-US" sz="3800" u="sng" dirty="0" smtClean="0"/>
              <a:t> “Abiding in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Abiding in Christ comes with personal responsibilities!</a:t>
            </a:r>
          </a:p>
          <a:p>
            <a:pPr lvl="1"/>
            <a:r>
              <a:rPr lang="en-US" sz="2400" dirty="0" smtClean="0"/>
              <a:t>Christ is not looking for “some” fruit or “a little” fruit.</a:t>
            </a:r>
          </a:p>
          <a:p>
            <a:pPr lvl="2"/>
            <a:r>
              <a:rPr lang="en-US" sz="2000" dirty="0" smtClean="0"/>
              <a:t>“He prunes, that it may bear more fruit” (John 15:2).  “…Bears much fruit” (15:5).</a:t>
            </a:r>
          </a:p>
          <a:p>
            <a:pPr lvl="2"/>
            <a:r>
              <a:rPr lang="en-US" sz="2000" dirty="0" smtClean="0"/>
              <a:t> “By this My father is glorified, that you bear much fruit” (8).  </a:t>
            </a:r>
            <a:r>
              <a:rPr lang="en-US" sz="2000" i="1" dirty="0" smtClean="0"/>
              <a:t>Our aim!</a:t>
            </a:r>
            <a:endParaRPr lang="en-US" sz="2000" dirty="0" smtClean="0"/>
          </a:p>
          <a:p>
            <a:pPr lvl="1"/>
            <a:r>
              <a:rPr lang="en-US" sz="2400" dirty="0" smtClean="0"/>
              <a:t>We cannot abide in Christ if we fail to “love one another”!</a:t>
            </a:r>
          </a:p>
          <a:p>
            <a:pPr lvl="2"/>
            <a:r>
              <a:rPr lang="en-US" sz="2000" dirty="0" smtClean="0"/>
              <a:t>Loving one another is a commandment of Christ (15:12, 17; 13:34-35).</a:t>
            </a:r>
          </a:p>
          <a:p>
            <a:pPr lvl="2"/>
            <a:r>
              <a:rPr lang="en-US" sz="2000" dirty="0" smtClean="0"/>
              <a:t>Model &amp; measure we have for love is the love of Jesus for us (15:12-13).</a:t>
            </a:r>
          </a:p>
          <a:p>
            <a:pPr lvl="2"/>
            <a:r>
              <a:rPr lang="en-US" sz="2000" dirty="0" smtClean="0"/>
              <a:t>Loving one another is a badge of discipleship (John 13:34-35).</a:t>
            </a:r>
          </a:p>
          <a:p>
            <a:pPr lvl="2"/>
            <a:r>
              <a:rPr lang="en-US" sz="2000" dirty="0" smtClean="0"/>
              <a:t>Loving one another is a condition for gaining His approval of us (15:14).</a:t>
            </a:r>
          </a:p>
          <a:p>
            <a:pPr lvl="2"/>
            <a:r>
              <a:rPr lang="en-US" sz="2000" dirty="0" smtClean="0"/>
              <a:t>Loving one another is a requirement in order to abide in His love (15:10).</a:t>
            </a:r>
            <a:endParaRPr lang="en-US" sz="5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1607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Vital Concepts &amp; Truths to Know in John 15</vt:lpstr>
      <vt:lpstr>Vital Concepts &amp; Truths to Know in John 15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An Overview/Theme of John 15:  “Abiding in Christ”</vt:lpstr>
      <vt:lpstr>How Chapter 15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177</cp:revision>
  <dcterms:created xsi:type="dcterms:W3CDTF">2010-11-25T23:29:55Z</dcterms:created>
  <dcterms:modified xsi:type="dcterms:W3CDTF">2011-01-30T14:47:55Z</dcterms:modified>
</cp:coreProperties>
</file>