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1" r:id="rId7"/>
    <p:sldId id="276" r:id="rId8"/>
    <p:sldId id="277" r:id="rId9"/>
    <p:sldId id="278" r:id="rId10"/>
    <p:sldId id="279" r:id="rId11"/>
    <p:sldId id="280" r:id="rId12"/>
    <p:sldId id="281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24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78812" y="4267200"/>
            <a:ext cx="3741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12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12: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“Jesus’ Hour Had Come”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His death, Jesus brought an end and a beginning (John 12:32)!</a:t>
            </a:r>
          </a:p>
          <a:p>
            <a:pPr lvl="1"/>
            <a:r>
              <a:rPr lang="en-US" sz="2400" dirty="0" smtClean="0"/>
              <a:t>He ended the domination of Satan, seizing power over sin, death &amp; the grave (32a).</a:t>
            </a:r>
          </a:p>
          <a:p>
            <a:pPr lvl="1"/>
            <a:r>
              <a:rPr lang="en-US" sz="2400" dirty="0" smtClean="0"/>
              <a:t>He made the gospel, and life through the gospel, available to all men (John 12:32b).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12: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“Jesus’ Hour Had Come”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Knowledge of Jesus and faith in Him was </a:t>
            </a:r>
            <a:r>
              <a:rPr lang="en-US" sz="2800" dirty="0" smtClean="0"/>
              <a:t>spreading!</a:t>
            </a:r>
            <a:endParaRPr lang="en-US" sz="2800" dirty="0" smtClean="0"/>
          </a:p>
          <a:p>
            <a:pPr lvl="1"/>
            <a:r>
              <a:rPr lang="en-US" sz="2000" dirty="0" smtClean="0"/>
              <a:t>“A great many of the Jews knew that He was there; and they came…” (John 12:9).</a:t>
            </a:r>
          </a:p>
          <a:p>
            <a:pPr lvl="1"/>
            <a:r>
              <a:rPr lang="en-US" sz="2000" dirty="0" smtClean="0"/>
              <a:t>“A great multitude…heard that Jesus was coming…went out to meet Him” (12:13).</a:t>
            </a:r>
          </a:p>
          <a:p>
            <a:pPr lvl="1"/>
            <a:r>
              <a:rPr lang="en-US" sz="2000" dirty="0" smtClean="0"/>
              <a:t>“The people, who were with Him” when He raised Lazarus, “bore witness” (12:17).</a:t>
            </a:r>
          </a:p>
          <a:p>
            <a:pPr lvl="1"/>
            <a:r>
              <a:rPr lang="en-US" sz="2000" dirty="0" smtClean="0"/>
              <a:t>“The people also met Him, because they heard that He had done this sign” (12:18).</a:t>
            </a:r>
          </a:p>
          <a:p>
            <a:pPr lvl="1"/>
            <a:r>
              <a:rPr lang="en-US" sz="2000" dirty="0" smtClean="0"/>
              <a:t>“The Pharisees therefore said…, ‘Look, the world has gone after Him!” (John 12:19).</a:t>
            </a:r>
          </a:p>
          <a:p>
            <a:pPr lvl="1"/>
            <a:r>
              <a:rPr lang="en-US" sz="2000" dirty="0" smtClean="0"/>
              <a:t>“There were certain Greeks” who came, saying, “We wish to see Jesus” (John 12:21).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12: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“Jesus’ Hour Had Come”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gave instructions during “His hour,” so that we might be ready for “our hour.”</a:t>
            </a:r>
          </a:p>
          <a:p>
            <a:pPr lvl="1"/>
            <a:r>
              <a:rPr lang="en-US" sz="2400" dirty="0" smtClean="0"/>
              <a:t>“Hate” (i.e., love less) “life in this world,” making it secondary to eternal life (12:25).</a:t>
            </a:r>
          </a:p>
          <a:p>
            <a:pPr lvl="1"/>
            <a:r>
              <a:rPr lang="en-US" sz="2400" dirty="0" smtClean="0"/>
              <a:t>Serve Jesus and follow Jesus (both verbs indicating continuous action) (John 12:26).</a:t>
            </a:r>
          </a:p>
          <a:p>
            <a:pPr lvl="1"/>
            <a:r>
              <a:rPr lang="en-US" sz="2400" dirty="0" smtClean="0"/>
              <a:t> “Walk in the light” that you may not “walk in darkness” (12:35-36; cf. 1 John 1:7).</a:t>
            </a:r>
          </a:p>
          <a:p>
            <a:pPr lvl="1"/>
            <a:r>
              <a:rPr lang="en-US" sz="2400" dirty="0" smtClean="0"/>
              <a:t>Believe in Jesus &amp; faithfully keep His words to be prepared for judgment (12:44-48).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900" dirty="0" smtClean="0"/>
              <a:t>How Chapter </a:t>
            </a:r>
            <a:r>
              <a:rPr lang="en-US" sz="3900" dirty="0" smtClean="0"/>
              <a:t>12 </a:t>
            </a:r>
            <a:r>
              <a:rPr lang="en-US" sz="3900" dirty="0" smtClean="0"/>
              <a:t>Helps to Fulfill the Overall Purpose of the Gospel of John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great many of the Jews came – saw – and believed (John 12:9-11).</a:t>
            </a:r>
          </a:p>
          <a:p>
            <a:r>
              <a:rPr lang="en-US" sz="2800" dirty="0" smtClean="0"/>
              <a:t>Readers are reminded three times about raising Lazarus from the dead (12:1, 9, 17).</a:t>
            </a:r>
          </a:p>
          <a:p>
            <a:r>
              <a:rPr lang="en-US" sz="2800" dirty="0" smtClean="0"/>
              <a:t>Jesus </a:t>
            </a:r>
            <a:r>
              <a:rPr lang="en-US" sz="2800" dirty="0" smtClean="0"/>
              <a:t>fulfilled O.T. prophecy—prophecies that “were written about Him” (12:12-16). </a:t>
            </a:r>
            <a:endParaRPr lang="en-US" sz="2800" dirty="0" smtClean="0"/>
          </a:p>
          <a:p>
            <a:r>
              <a:rPr lang="en-US" sz="2800" dirty="0" smtClean="0"/>
              <a:t>Jesus </a:t>
            </a:r>
            <a:r>
              <a:rPr lang="en-US" sz="2800" dirty="0" smtClean="0"/>
              <a:t>did “so many signs before them” (John 12:37, 18).</a:t>
            </a:r>
          </a:p>
          <a:p>
            <a:r>
              <a:rPr lang="en-US" sz="2800" dirty="0" smtClean="0"/>
              <a:t>The Jews, unknowingly and unintentionally, fulfilled O.T. prophecy (John 12:37-41).</a:t>
            </a:r>
            <a:endParaRPr lang="en-US" sz="2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</a:t>
            </a:r>
            <a:r>
              <a:rPr lang="en-US" sz="3800" dirty="0" smtClean="0"/>
              <a:t>12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Jesus’ friends </a:t>
            </a:r>
            <a:r>
              <a:rPr lang="en-US" sz="2800" dirty="0" smtClean="0"/>
              <a:t>show </a:t>
            </a:r>
            <a:r>
              <a:rPr lang="en-US" sz="2800" dirty="0" smtClean="0"/>
              <a:t>deep respect &amp; humility for Him!</a:t>
            </a:r>
          </a:p>
          <a:p>
            <a:pPr lvl="1"/>
            <a:r>
              <a:rPr lang="en-US" sz="2400" dirty="0" smtClean="0"/>
              <a:t>“Martha served” (John 12:2).</a:t>
            </a:r>
          </a:p>
          <a:p>
            <a:pPr lvl="1"/>
            <a:r>
              <a:rPr lang="en-US" sz="2400" dirty="0" smtClean="0"/>
              <a:t>“Mary…anointed the feet of Jesus, and wiped His feet with her hair” (John 12:3).</a:t>
            </a:r>
          </a:p>
          <a:p>
            <a:pPr lvl="2"/>
            <a:r>
              <a:rPr lang="en-US" sz="2000" dirty="0" smtClean="0"/>
              <a:t>She gave the very best for Him – “very costly” (John 12:3).</a:t>
            </a:r>
          </a:p>
          <a:p>
            <a:pPr lvl="1"/>
            <a:r>
              <a:rPr lang="en-US" sz="2400" dirty="0" smtClean="0"/>
              <a:t>His servants (1) follow Him, (2) honor the Father, and (3) will be where He is (12:26).</a:t>
            </a:r>
          </a:p>
          <a:p>
            <a:r>
              <a:rPr lang="en-US" sz="2800" dirty="0" smtClean="0"/>
              <a:t>Doing good to others is no substitute for worship </a:t>
            </a:r>
            <a:r>
              <a:rPr lang="en-US" sz="2800" dirty="0" smtClean="0"/>
              <a:t>(v. 3-7</a:t>
            </a:r>
            <a:r>
              <a:rPr lang="en-US" sz="2800" dirty="0" smtClean="0"/>
              <a:t>)!</a:t>
            </a:r>
          </a:p>
          <a:p>
            <a:pPr lvl="1"/>
            <a:r>
              <a:rPr lang="en-US" sz="2400" dirty="0" smtClean="0"/>
              <a:t>There are lots of times (and always will be times) to serve others, including the poor.</a:t>
            </a:r>
          </a:p>
          <a:p>
            <a:pPr lvl="1"/>
            <a:r>
              <a:rPr lang="en-US" sz="2400" dirty="0" smtClean="0"/>
              <a:t>There are only a limited number of opportunities to truly worship the Lord.</a:t>
            </a: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</a:t>
            </a:r>
            <a:r>
              <a:rPr lang="en-US" sz="3800" dirty="0" smtClean="0"/>
              <a:t>12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Believing in Jesus alone is not sufficient to be saved from sin (John 12:42-43)!</a:t>
            </a:r>
          </a:p>
          <a:p>
            <a:pPr lvl="1"/>
            <a:r>
              <a:rPr lang="en-US" sz="2400" dirty="0" smtClean="0"/>
              <a:t>“Even among the rulers many believed in Him” (John 12:42).</a:t>
            </a:r>
          </a:p>
          <a:p>
            <a:pPr lvl="1"/>
            <a:r>
              <a:rPr lang="en-US" sz="2400" dirty="0" smtClean="0"/>
              <a:t>The very next word indicates that belief is not enough – “but…”</a:t>
            </a:r>
          </a:p>
          <a:p>
            <a:pPr lvl="1"/>
            <a:r>
              <a:rPr lang="en-US" sz="2400" dirty="0" smtClean="0"/>
              <a:t>These believers in Jesus kept on, continually, not confessing Him (John 12:42).</a:t>
            </a:r>
          </a:p>
          <a:p>
            <a:pPr lvl="1"/>
            <a:r>
              <a:rPr lang="en-US" sz="2400" dirty="0" smtClean="0"/>
              <a:t>The Bible clearly teaches that believing in Jesus is not sufficient to please God!</a:t>
            </a:r>
          </a:p>
          <a:p>
            <a:r>
              <a:rPr lang="en-US" sz="2800" dirty="0" smtClean="0"/>
              <a:t>Loving “the praise of men more than praise of God” will cost your soul (John 12:42-43)!</a:t>
            </a:r>
            <a:endParaRPr lang="en-US" sz="4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</a:t>
            </a:r>
            <a:r>
              <a:rPr lang="en-US" sz="3800" dirty="0" smtClean="0"/>
              <a:t>12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words of Jesus are the authority by which we will be judged in the last day (12:48)!</a:t>
            </a:r>
          </a:p>
          <a:p>
            <a:pPr lvl="1"/>
            <a:r>
              <a:rPr lang="en-US" sz="2400" dirty="0" smtClean="0"/>
              <a:t>Jesus plainly taught that those who truly believe in Him are those who obey Him.</a:t>
            </a:r>
          </a:p>
          <a:p>
            <a:pPr lvl="1"/>
            <a:r>
              <a:rPr lang="en-US" sz="2400" dirty="0" smtClean="0"/>
              <a:t>Jesus said, He who “hears My words and does not keep them…” (John 12:47).</a:t>
            </a:r>
          </a:p>
          <a:p>
            <a:pPr lvl="2"/>
            <a:r>
              <a:rPr lang="en-US" sz="2000" dirty="0" smtClean="0"/>
              <a:t>Abides in darkness (John 12:46).</a:t>
            </a:r>
          </a:p>
          <a:p>
            <a:pPr lvl="2"/>
            <a:r>
              <a:rPr lang="en-US" sz="2000" dirty="0" smtClean="0"/>
              <a:t>Is not judged/condemned without opportunity to obey (John 12:47).</a:t>
            </a:r>
          </a:p>
          <a:p>
            <a:pPr lvl="2"/>
            <a:r>
              <a:rPr lang="en-US" sz="2000" dirty="0" smtClean="0"/>
              <a:t>Is condemned already (Jn. 3:18) because of his own stubborn actions &amp; choices.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</a:t>
            </a:r>
            <a:r>
              <a:rPr lang="en-US" sz="3800" dirty="0" smtClean="0"/>
              <a:t>12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words of Jesus are the authority by which we will be judged in the last day (12:48)!</a:t>
            </a:r>
          </a:p>
          <a:p>
            <a:pPr lvl="1"/>
            <a:r>
              <a:rPr lang="en-US" sz="2400" dirty="0" smtClean="0"/>
              <a:t>Jesus continued, “He who rejects Me, and does not receive My words…” (12:48).</a:t>
            </a:r>
          </a:p>
          <a:p>
            <a:pPr lvl="2"/>
            <a:r>
              <a:rPr lang="en-US" sz="2000" dirty="0" smtClean="0"/>
              <a:t>Is already being judged because there is a </a:t>
            </a:r>
            <a:r>
              <a:rPr lang="en-US" sz="2000" dirty="0" smtClean="0"/>
              <a:t>universal standard/authority</a:t>
            </a:r>
            <a:r>
              <a:rPr lang="en-US" sz="2000" dirty="0" smtClean="0"/>
              <a:t>!</a:t>
            </a:r>
          </a:p>
          <a:p>
            <a:pPr lvl="2"/>
            <a:r>
              <a:rPr lang="en-US" sz="2000" dirty="0" smtClean="0"/>
              <a:t>Is judged by the very thing he has rejected – the words of Jesus!</a:t>
            </a:r>
          </a:p>
          <a:p>
            <a:pPr lvl="2"/>
            <a:r>
              <a:rPr lang="en-US" sz="2000" dirty="0" smtClean="0"/>
              <a:t>Is judged now by the </a:t>
            </a:r>
            <a:r>
              <a:rPr lang="en-US" sz="2000" dirty="0" smtClean="0"/>
              <a:t>words </a:t>
            </a:r>
            <a:r>
              <a:rPr lang="en-US" sz="2000" dirty="0" smtClean="0"/>
              <a:t>of Jesus and will be judged in the last day!</a:t>
            </a:r>
          </a:p>
          <a:p>
            <a:pPr lvl="1"/>
            <a:r>
              <a:rPr lang="en-US" sz="2400" dirty="0" smtClean="0"/>
              <a:t>Jesus and His words have all authority today (cf. Matt. 28:18).</a:t>
            </a:r>
          </a:p>
          <a:p>
            <a:pPr lvl="2"/>
            <a:r>
              <a:rPr lang="en-US" sz="2000" dirty="0" smtClean="0"/>
              <a:t>The words of Jesus are the words of the Father – no more and no less (12:49-50).</a:t>
            </a:r>
          </a:p>
          <a:p>
            <a:pPr lvl="2"/>
            <a:r>
              <a:rPr lang="en-US" sz="2000" dirty="0" smtClean="0"/>
              <a:t>He will be our judge </a:t>
            </a:r>
            <a:r>
              <a:rPr lang="en-US" sz="2000" dirty="0" smtClean="0"/>
              <a:t>&amp; </a:t>
            </a:r>
            <a:r>
              <a:rPr lang="en-US" sz="2000" dirty="0" smtClean="0"/>
              <a:t>will use the standard He </a:t>
            </a:r>
            <a:r>
              <a:rPr lang="en-US" sz="2000" dirty="0" smtClean="0"/>
              <a:t>left </a:t>
            </a:r>
            <a:r>
              <a:rPr lang="en-US" sz="2000" dirty="0" smtClean="0"/>
              <a:t>for us in His word!</a:t>
            </a:r>
          </a:p>
          <a:p>
            <a:pPr lvl="2"/>
            <a:r>
              <a:rPr lang="en-US" sz="2000" dirty="0" smtClean="0"/>
              <a:t>Rejecting anything in His word is a rejection of Jesus Himself.</a:t>
            </a:r>
          </a:p>
          <a:p>
            <a:pPr lvl="2"/>
            <a:r>
              <a:rPr lang="en-US" sz="2000" dirty="0" smtClean="0"/>
              <a:t>We must hold fast to His word and do as He commands—no more and no less!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12: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“Jesus’ Hour Had Come”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transitioned from “His hour had not yet come” to “The hour has come.”</a:t>
            </a:r>
          </a:p>
          <a:p>
            <a:pPr lvl="1"/>
            <a:r>
              <a:rPr lang="en-US" sz="2400" dirty="0" smtClean="0"/>
              <a:t>Up to this point, Jesus had said His hour/time had not yet come (2:4; 7:6, 30; 8:20).</a:t>
            </a:r>
          </a:p>
          <a:p>
            <a:pPr lvl="1"/>
            <a:r>
              <a:rPr lang="en-US" sz="2400" dirty="0" smtClean="0"/>
              <a:t>Now, for the first time, Jesus said, “The hour has come…” (John 12:23).</a:t>
            </a:r>
          </a:p>
          <a:p>
            <a:pPr lvl="1"/>
            <a:r>
              <a:rPr lang="en-US" sz="2400" dirty="0" smtClean="0"/>
              <a:t>From this point on, “Jesus knew that His hour had come” (12:27; 13:1; 16:32; 17:1).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12: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“Jesus’ Hour Had Come”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hour that had come was the hour of Jesus’ death!</a:t>
            </a:r>
          </a:p>
          <a:p>
            <a:pPr lvl="1"/>
            <a:r>
              <a:rPr lang="en-US" sz="2400" dirty="0" smtClean="0"/>
              <a:t>John 12 begins the last week of Jesus’ life (“six days before the Passover,” 12:1).</a:t>
            </a:r>
          </a:p>
          <a:p>
            <a:pPr lvl="1"/>
            <a:r>
              <a:rPr lang="en-US" sz="2400" dirty="0" smtClean="0"/>
              <a:t>Jesus knew He only had a few days remaining:</a:t>
            </a:r>
          </a:p>
          <a:p>
            <a:pPr lvl="2"/>
            <a:r>
              <a:rPr lang="en-US" sz="2000" dirty="0" smtClean="0"/>
              <a:t>“Me you do not always have” </a:t>
            </a:r>
            <a:r>
              <a:rPr lang="en-US" sz="2000" dirty="0" smtClean="0"/>
              <a:t>(12:8</a:t>
            </a:r>
            <a:r>
              <a:rPr lang="en-US" sz="2000" dirty="0" smtClean="0"/>
              <a:t>); “a little while longer” </a:t>
            </a:r>
            <a:r>
              <a:rPr lang="en-US" sz="2000" dirty="0" smtClean="0"/>
              <a:t>(12:35-36).</a:t>
            </a:r>
          </a:p>
          <a:p>
            <a:pPr lvl="1"/>
            <a:r>
              <a:rPr lang="en-US" sz="2400" dirty="0" smtClean="0"/>
              <a:t>Jesus spoke of His death as the time when He would be “glorified.”</a:t>
            </a:r>
          </a:p>
          <a:p>
            <a:pPr lvl="2"/>
            <a:r>
              <a:rPr lang="en-US" sz="2000" dirty="0" smtClean="0"/>
              <a:t>“The hour has come that the Son of Man should be glorified” </a:t>
            </a:r>
            <a:r>
              <a:rPr lang="en-US" sz="2000" dirty="0" smtClean="0"/>
              <a:t>(v. 23, 16</a:t>
            </a:r>
            <a:r>
              <a:rPr lang="en-US" sz="2000" dirty="0" smtClean="0"/>
              <a:t>).</a:t>
            </a:r>
          </a:p>
          <a:p>
            <a:pPr lvl="2"/>
            <a:r>
              <a:rPr lang="en-US" sz="2000" dirty="0" smtClean="0"/>
              <a:t>“For this purpose I came to this hour. </a:t>
            </a:r>
            <a:r>
              <a:rPr lang="en-US" sz="2000" dirty="0" smtClean="0"/>
              <a:t>Father</a:t>
            </a:r>
            <a:r>
              <a:rPr lang="en-US" sz="2000" dirty="0" smtClean="0"/>
              <a:t>, glorify Your name” </a:t>
            </a:r>
            <a:r>
              <a:rPr lang="en-US" sz="2000" dirty="0" smtClean="0"/>
              <a:t>(27-28</a:t>
            </a:r>
            <a:r>
              <a:rPr lang="en-US" sz="2000" dirty="0" smtClean="0"/>
              <a:t>).</a:t>
            </a:r>
          </a:p>
          <a:p>
            <a:pPr lvl="2"/>
            <a:r>
              <a:rPr lang="en-US" sz="2000" dirty="0" smtClean="0"/>
              <a:t>By death He would be glorified:</a:t>
            </a:r>
          </a:p>
          <a:p>
            <a:pPr lvl="3"/>
            <a:r>
              <a:rPr lang="en-US" sz="1800" dirty="0" smtClean="0"/>
              <a:t>He would achieve the purpose for which He came – the redemption of man.</a:t>
            </a:r>
          </a:p>
          <a:p>
            <a:pPr lvl="3"/>
            <a:r>
              <a:rPr lang="en-US" sz="1800" dirty="0" smtClean="0"/>
              <a:t>He would be able to return to the glory of heaven, from whence He came.</a:t>
            </a:r>
            <a:endParaRPr lang="en-US" sz="1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12: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“Jesus’ Hour Had Come”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hour that had come was the hour of Jesus’ death!</a:t>
            </a:r>
          </a:p>
          <a:p>
            <a:pPr lvl="1"/>
            <a:r>
              <a:rPr lang="en-US" sz="2400" dirty="0" smtClean="0"/>
              <a:t>Jesus knew and affirmed that His death on the cross was absolutely essential!</a:t>
            </a:r>
          </a:p>
          <a:p>
            <a:pPr lvl="2"/>
            <a:r>
              <a:rPr lang="en-US" sz="2000" dirty="0" smtClean="0"/>
              <a:t>He </a:t>
            </a:r>
            <a:r>
              <a:rPr lang="en-US" sz="2000" dirty="0" smtClean="0"/>
              <a:t>taught that if the grain does not die, fruit is not produced (24).</a:t>
            </a:r>
          </a:p>
          <a:p>
            <a:pPr lvl="3"/>
            <a:r>
              <a:rPr lang="en-US" sz="1800" dirty="0" smtClean="0"/>
              <a:t>Only in death (specifically, His death) could life (eternal) be produced!</a:t>
            </a:r>
          </a:p>
          <a:p>
            <a:pPr lvl="3"/>
            <a:r>
              <a:rPr lang="en-US" sz="1800" dirty="0" smtClean="0"/>
              <a:t>If Jesus did not die, life would not be possible!</a:t>
            </a:r>
          </a:p>
          <a:p>
            <a:pPr lvl="2"/>
            <a:r>
              <a:rPr lang="en-US" sz="2000" dirty="0" smtClean="0"/>
              <a:t>His </a:t>
            </a:r>
            <a:r>
              <a:rPr lang="en-US" sz="2000" dirty="0" smtClean="0"/>
              <a:t>soul was “troubled” about </a:t>
            </a:r>
            <a:r>
              <a:rPr lang="en-US" sz="2000" dirty="0" smtClean="0"/>
              <a:t>death; </a:t>
            </a:r>
            <a:r>
              <a:rPr lang="en-US" sz="2000" dirty="0" smtClean="0"/>
              <a:t>His Father’s will </a:t>
            </a:r>
            <a:r>
              <a:rPr lang="en-US" sz="2000" dirty="0" smtClean="0"/>
              <a:t>must </a:t>
            </a:r>
            <a:r>
              <a:rPr lang="en-US" sz="2000" dirty="0" smtClean="0"/>
              <a:t>be done!</a:t>
            </a:r>
          </a:p>
          <a:p>
            <a:pPr lvl="3"/>
            <a:r>
              <a:rPr lang="en-US" sz="1800" dirty="0" smtClean="0"/>
              <a:t>He would not ask the Father to “save [Him] from this hour” (John 12:27).</a:t>
            </a:r>
          </a:p>
          <a:p>
            <a:pPr lvl="3"/>
            <a:r>
              <a:rPr lang="en-US" sz="1800" dirty="0" smtClean="0"/>
              <a:t>The very purpose Jesus came into the world was for His “hour” to die </a:t>
            </a:r>
            <a:r>
              <a:rPr lang="en-US" sz="1800" dirty="0" smtClean="0"/>
              <a:t>(27</a:t>
            </a:r>
            <a:r>
              <a:rPr lang="en-US" sz="1800" dirty="0" smtClean="0"/>
              <a:t>).</a:t>
            </a:r>
          </a:p>
          <a:p>
            <a:pPr lvl="3"/>
            <a:r>
              <a:rPr lang="en-US" sz="1800" dirty="0" smtClean="0"/>
              <a:t>His chief desire was to honor the Father – “Glorify Your name” (John 12:28).</a:t>
            </a:r>
          </a:p>
          <a:p>
            <a:pPr lvl="2"/>
            <a:r>
              <a:rPr lang="en-US" sz="2000" dirty="0" smtClean="0"/>
              <a:t>The manner of His death was not unknown.  He knew He’d be crucified.</a:t>
            </a:r>
          </a:p>
          <a:p>
            <a:pPr lvl="3"/>
            <a:r>
              <a:rPr lang="en-US" sz="1800" dirty="0" smtClean="0"/>
              <a:t>“‘Lifted up from the earth’…signifying by what death He would die” </a:t>
            </a:r>
            <a:r>
              <a:rPr lang="en-US" sz="1800" dirty="0" smtClean="0"/>
              <a:t>(32-33</a:t>
            </a:r>
            <a:r>
              <a:rPr lang="en-US" sz="1800" dirty="0" smtClean="0"/>
              <a:t>).</a:t>
            </a:r>
          </a:p>
          <a:p>
            <a:pPr lvl="3"/>
            <a:r>
              <a:rPr lang="en-US" sz="1800" dirty="0" smtClean="0"/>
              <a:t>Jesus </a:t>
            </a:r>
            <a:r>
              <a:rPr lang="en-US" sz="1800" dirty="0" smtClean="0"/>
              <a:t>knew it was essential to fulfill His purpose and secure </a:t>
            </a:r>
            <a:r>
              <a:rPr lang="en-US" sz="1800" dirty="0" smtClean="0"/>
              <a:t>redemption</a:t>
            </a:r>
            <a:r>
              <a:rPr lang="en-US" sz="1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3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53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53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charRg st="53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1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131" end="2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131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charRg st="131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1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201" end="2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201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201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5" end="3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charRg st="275" end="3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charRg st="275" end="3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charRg st="275" end="3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25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325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charRg st="325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charRg st="325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4" end="4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charRg st="394" end="4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charRg st="394" end="4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charRg st="394" end="4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67" end="5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charRg st="467" end="5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charRg st="467" end="5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charRg st="467" end="5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42" end="6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charRg st="542" end="6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charRg st="542" end="6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charRg st="542" end="6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19" end="6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charRg st="619" end="6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charRg st="619" end="6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charRg st="619" end="6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88" end="7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charRg st="688" end="7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charRg st="688" end="7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charRg st="688" end="7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64" end="8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charRg st="764" end="8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charRg st="764" end="8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charRg st="764" end="8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12: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“Jesus’ Hour Had Come”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voice of the Father thundered </a:t>
            </a:r>
            <a:r>
              <a:rPr lang="en-US" sz="2800" dirty="0" smtClean="0"/>
              <a:t>at </a:t>
            </a:r>
            <a:r>
              <a:rPr lang="en-US" sz="2800" dirty="0" smtClean="0"/>
              <a:t>Jesus’ hour </a:t>
            </a:r>
            <a:r>
              <a:rPr lang="en-US" sz="2800" dirty="0" smtClean="0"/>
              <a:t>(28-30</a:t>
            </a:r>
            <a:r>
              <a:rPr lang="en-US" sz="2800" dirty="0" smtClean="0"/>
              <a:t>).</a:t>
            </a:r>
          </a:p>
          <a:p>
            <a:pPr lvl="1"/>
            <a:r>
              <a:rPr lang="en-US" sz="2400" dirty="0" smtClean="0"/>
              <a:t>A voice came from heaven three times during the life of Jesus:</a:t>
            </a:r>
          </a:p>
          <a:p>
            <a:pPr lvl="2"/>
            <a:r>
              <a:rPr lang="en-US" sz="2000" dirty="0" smtClean="0"/>
              <a:t>At His baptism—the “beginning” of His ministry (Matt. 3:17).</a:t>
            </a:r>
          </a:p>
          <a:p>
            <a:pPr lvl="2"/>
            <a:r>
              <a:rPr lang="en-US" sz="2000" dirty="0" smtClean="0"/>
              <a:t>At His transfiguration—near the “middle” of His ministry (Matt. 17:5).</a:t>
            </a:r>
          </a:p>
          <a:p>
            <a:pPr lvl="2"/>
            <a:r>
              <a:rPr lang="en-US" sz="2000" dirty="0" smtClean="0"/>
              <a:t>Just days before the cross—at the “end” of His ministry (John 12:28).</a:t>
            </a:r>
          </a:p>
          <a:p>
            <a:pPr lvl="1"/>
            <a:r>
              <a:rPr lang="en-US" sz="2400" dirty="0" smtClean="0"/>
              <a:t>The voice of the Father confirmed (John 12:28):</a:t>
            </a:r>
          </a:p>
          <a:p>
            <a:pPr lvl="2"/>
            <a:r>
              <a:rPr lang="en-US" sz="2000" dirty="0" smtClean="0"/>
              <a:t>“I have both glorified” My name already (through the work of Christ).</a:t>
            </a:r>
          </a:p>
          <a:p>
            <a:pPr lvl="2"/>
            <a:r>
              <a:rPr lang="en-US" sz="2000" dirty="0" smtClean="0"/>
              <a:t>“And will glorify [My name] again” when </a:t>
            </a:r>
            <a:r>
              <a:rPr lang="en-US" sz="2000" dirty="0" smtClean="0"/>
              <a:t>work </a:t>
            </a:r>
            <a:r>
              <a:rPr lang="en-US" sz="2000" dirty="0" smtClean="0"/>
              <a:t>is completed on </a:t>
            </a:r>
            <a:r>
              <a:rPr lang="en-US" sz="2000" dirty="0" smtClean="0"/>
              <a:t>cross</a:t>
            </a:r>
            <a:r>
              <a:rPr lang="en-US" sz="2000" dirty="0" smtClean="0"/>
              <a:t>.</a:t>
            </a:r>
          </a:p>
          <a:p>
            <a:pPr lvl="1"/>
            <a:r>
              <a:rPr lang="en-US" sz="2400" dirty="0" smtClean="0"/>
              <a:t>Jesus said that the voice was not for His sake, to reassure Him (John 12:30).</a:t>
            </a:r>
          </a:p>
          <a:p>
            <a:pPr lvl="2"/>
            <a:r>
              <a:rPr lang="en-US" sz="2000" dirty="0" smtClean="0"/>
              <a:t>He told the people that the voice was for their sake (John 12:30).</a:t>
            </a:r>
          </a:p>
          <a:p>
            <a:pPr lvl="2"/>
            <a:r>
              <a:rPr lang="en-US" sz="2000" dirty="0" smtClean="0"/>
              <a:t>The people needed to be assured (again) of the glory &amp; deity of Christ.</a:t>
            </a:r>
            <a:endParaRPr lang="en-US" sz="4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1529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Vital Concepts &amp; Truths to Know in John 12</vt:lpstr>
      <vt:lpstr>Vital Concepts &amp; Truths to Know in John 12</vt:lpstr>
      <vt:lpstr>Vital Concepts &amp; Truths to Know in John 12</vt:lpstr>
      <vt:lpstr>Vital Concepts &amp; Truths to Know in John 12</vt:lpstr>
      <vt:lpstr>An Overview/Theme of John 12:  “Jesus’ Hour Had Come”</vt:lpstr>
      <vt:lpstr>An Overview/Theme of John 12:  “Jesus’ Hour Had Come”</vt:lpstr>
      <vt:lpstr>An Overview/Theme of John 12:  “Jesus’ Hour Had Come”</vt:lpstr>
      <vt:lpstr>An Overview/Theme of John 12:  “Jesus’ Hour Had Come”</vt:lpstr>
      <vt:lpstr>An Overview/Theme of John 12:  “Jesus’ Hour Had Come”</vt:lpstr>
      <vt:lpstr>An Overview/Theme of John 12:  “Jesus’ Hour Had Come”</vt:lpstr>
      <vt:lpstr>An Overview/Theme of John 12:  “Jesus’ Hour Had Come”</vt:lpstr>
      <vt:lpstr>How Chapter 12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161</cp:revision>
  <dcterms:created xsi:type="dcterms:W3CDTF">2010-11-25T23:29:55Z</dcterms:created>
  <dcterms:modified xsi:type="dcterms:W3CDTF">2011-01-19T23:34:25Z</dcterms:modified>
</cp:coreProperties>
</file>