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1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20" y="-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78812" y="4267200"/>
            <a:ext cx="3741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11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11:</a:t>
            </a:r>
            <a:br>
              <a:rPr lang="en-US" sz="3800" dirty="0" smtClean="0"/>
            </a:br>
            <a:r>
              <a:rPr lang="en-US" sz="3800" u="sng" dirty="0" smtClean="0"/>
              <a:t> “The Dead Shall Live”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gave Lazarus physical life again, raising him from the dead!</a:t>
            </a:r>
          </a:p>
          <a:p>
            <a:pPr lvl="1"/>
            <a:r>
              <a:rPr lang="en-US" sz="2400" dirty="0" smtClean="0"/>
              <a:t>While still in </a:t>
            </a:r>
            <a:r>
              <a:rPr lang="en-US" sz="2400" dirty="0" err="1" smtClean="0"/>
              <a:t>Perea</a:t>
            </a:r>
            <a:r>
              <a:rPr lang="en-US" sz="2400" dirty="0" smtClean="0"/>
              <a:t>, Jesus told His disciples He was going to “wake him up” (11:11).</a:t>
            </a:r>
          </a:p>
          <a:p>
            <a:pPr lvl="1"/>
            <a:r>
              <a:rPr lang="en-US" sz="2400" dirty="0" smtClean="0"/>
              <a:t>Jesus raised the dead before – </a:t>
            </a:r>
            <a:r>
              <a:rPr lang="en-US" sz="2400" dirty="0" err="1" smtClean="0"/>
              <a:t>Jairus</a:t>
            </a:r>
            <a:r>
              <a:rPr lang="en-US" sz="2400" dirty="0" smtClean="0"/>
              <a:t>’ daughter &amp; widow’s son (</a:t>
            </a:r>
            <a:r>
              <a:rPr lang="en-US" sz="2400" dirty="0" err="1" smtClean="0"/>
              <a:t>Lk</a:t>
            </a:r>
            <a:r>
              <a:rPr lang="en-US" sz="2400" dirty="0" smtClean="0"/>
              <a:t>. 7:11-17; 8:40-56).</a:t>
            </a:r>
          </a:p>
          <a:p>
            <a:pPr lvl="1"/>
            <a:r>
              <a:rPr lang="en-US" sz="2400" dirty="0" smtClean="0"/>
              <a:t>But, Lazarus had been dead a significant time, thus indisputably dead (Jn. 11:17, 39).</a:t>
            </a:r>
          </a:p>
          <a:p>
            <a:pPr lvl="1"/>
            <a:r>
              <a:rPr lang="en-US" sz="2400" dirty="0" smtClean="0"/>
              <a:t>Jesus told Martha, “Your brother will rise again” (John 11:23), and He meant “now.”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11:</a:t>
            </a:r>
            <a:br>
              <a:rPr lang="en-US" sz="3800" dirty="0" smtClean="0"/>
            </a:br>
            <a:r>
              <a:rPr lang="en-US" sz="3800" u="sng" dirty="0" smtClean="0"/>
              <a:t> “The Dead Shall Live”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gave Lazarus physical life again, raising him from the dead!</a:t>
            </a:r>
          </a:p>
          <a:p>
            <a:pPr lvl="1"/>
            <a:r>
              <a:rPr lang="en-US" sz="2400" dirty="0" smtClean="0"/>
              <a:t>Lazarus walked out of the tomb, hearing, “Come forth!” (John 11:43-44; cf. </a:t>
            </a:r>
            <a:r>
              <a:rPr lang="en-US" sz="2400" smtClean="0"/>
              <a:t>5:28-29).</a:t>
            </a:r>
            <a:endParaRPr lang="en-US" sz="2400" dirty="0" smtClean="0"/>
          </a:p>
          <a:p>
            <a:pPr lvl="1"/>
            <a:r>
              <a:rPr lang="en-US" sz="2400" dirty="0" smtClean="0"/>
              <a:t>The purpose of this event was “for the glory of God” (John 11:4, 40).</a:t>
            </a:r>
          </a:p>
          <a:p>
            <a:pPr lvl="2"/>
            <a:r>
              <a:rPr lang="en-US" sz="2000" dirty="0" smtClean="0"/>
              <a:t>It was proof that “whatever You ask of God,” He can and will do (John 11:22).</a:t>
            </a:r>
          </a:p>
          <a:p>
            <a:pPr lvl="2"/>
            <a:r>
              <a:rPr lang="en-US" sz="2000" dirty="0" smtClean="0"/>
              <a:t>Jesus was “glad” that He was not there so that men might believe (John 11:15).</a:t>
            </a:r>
          </a:p>
          <a:p>
            <a:pPr lvl="2"/>
            <a:r>
              <a:rPr lang="en-US" sz="2000" dirty="0" smtClean="0"/>
              <a:t>It was designed to create &amp; strengthen faith in the hearts of observers (11:42).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11:</a:t>
            </a:r>
            <a:br>
              <a:rPr lang="en-US" sz="3800" dirty="0" smtClean="0"/>
            </a:br>
            <a:r>
              <a:rPr lang="en-US" sz="3800" u="sng" dirty="0" smtClean="0"/>
              <a:t> “The Dead Shall Live”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Jewish leaders, while dead spiritually, wanted Jesus to die physically!</a:t>
            </a:r>
          </a:p>
          <a:p>
            <a:pPr lvl="1"/>
            <a:r>
              <a:rPr lang="en-US" sz="2400" dirty="0" smtClean="0"/>
              <a:t>Jewish council deemed it “expedient” that Jesus “should die” (John 11:50).</a:t>
            </a:r>
          </a:p>
          <a:p>
            <a:pPr lvl="1"/>
            <a:r>
              <a:rPr lang="en-US" sz="2400" dirty="0" smtClean="0"/>
              <a:t>The corrupt council “from that day on…plotted to put Him to death” (John 11:53).</a:t>
            </a:r>
          </a:p>
          <a:p>
            <a:pPr lvl="1"/>
            <a:r>
              <a:rPr lang="en-US" sz="2400" dirty="0" smtClean="0"/>
              <a:t>The Jewish leaders commanded that Jesus be seized (John 11:57).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11:</a:t>
            </a:r>
            <a:br>
              <a:rPr lang="en-US" sz="3800" dirty="0" smtClean="0"/>
            </a:br>
            <a:r>
              <a:rPr lang="en-US" sz="3800" u="sng" dirty="0" smtClean="0"/>
              <a:t> “The Dead Shall Live”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gives life to those who are spiritually dead, but only if they believe!</a:t>
            </a:r>
          </a:p>
          <a:p>
            <a:pPr lvl="1"/>
            <a:r>
              <a:rPr lang="en-US" sz="2400" dirty="0" smtClean="0"/>
              <a:t>“He who believes in Me…” (John 11:25-26).</a:t>
            </a:r>
          </a:p>
          <a:p>
            <a:pPr lvl="2"/>
            <a:r>
              <a:rPr lang="en-US" sz="2000" dirty="0" smtClean="0"/>
              <a:t>“Believes” is in the present tense, emphasizing a continued manner of life.</a:t>
            </a:r>
          </a:p>
          <a:p>
            <a:pPr lvl="2"/>
            <a:r>
              <a:rPr lang="en-US" sz="2000" dirty="0" smtClean="0"/>
              <a:t>True faith requires action.  “Faith without works is dead” (Jas. 2:20-26).</a:t>
            </a:r>
          </a:p>
          <a:p>
            <a:pPr lvl="1"/>
            <a:r>
              <a:rPr lang="en-US" sz="2400" dirty="0" smtClean="0"/>
              <a:t>“Though he may die [physically], he shall live [eternally]” (John 11:25).</a:t>
            </a:r>
          </a:p>
          <a:p>
            <a:pPr lvl="2"/>
            <a:r>
              <a:rPr lang="en-US" sz="2000" dirty="0" smtClean="0"/>
              <a:t>“Shall never die [spiritually]” (John 11:26).</a:t>
            </a:r>
          </a:p>
          <a:p>
            <a:pPr lvl="2"/>
            <a:r>
              <a:rPr lang="en-US" sz="2000" dirty="0" smtClean="0"/>
              <a:t>Because Jesus has power over sin and death, those who believe and obey will forever avoid the second death of hell (Heb. 2:14; Rev. 20:6; 21:8).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11:</a:t>
            </a:r>
            <a:br>
              <a:rPr lang="en-US" sz="3800" dirty="0" smtClean="0"/>
            </a:br>
            <a:r>
              <a:rPr lang="en-US" sz="3800" u="sng" dirty="0" smtClean="0"/>
              <a:t> “The Dead Shall Live”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gives life to those who are spiritually dead, but only if they believe!</a:t>
            </a:r>
          </a:p>
          <a:p>
            <a:pPr lvl="1"/>
            <a:r>
              <a:rPr lang="en-US" sz="2400" dirty="0" smtClean="0"/>
              <a:t>Jesus is “the resurrection and the life” (John 11:25).</a:t>
            </a:r>
          </a:p>
          <a:p>
            <a:pPr lvl="2"/>
            <a:r>
              <a:rPr lang="en-US" sz="2000" dirty="0" smtClean="0"/>
              <a:t>As the origin and power behind resurrection &amp; life, it is only obtainable thru Him!</a:t>
            </a:r>
          </a:p>
          <a:p>
            <a:pPr lvl="1"/>
            <a:r>
              <a:rPr lang="en-US" sz="2400" dirty="0" smtClean="0"/>
              <a:t>Question:  “Do you believe this?” (John 11:26).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900" dirty="0" smtClean="0"/>
              <a:t>How Chapter 11 Helps to Fulfill the Overall Purpose of the Gospel of John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Jesus said, “I am the resurrection and the life” (John 11:25).</a:t>
            </a:r>
          </a:p>
          <a:p>
            <a:r>
              <a:rPr lang="en-US" sz="2400" dirty="0" smtClean="0"/>
              <a:t>Testimony of Martha, “I believe that You are the Christ, the Son of God” (John 11:27).</a:t>
            </a:r>
          </a:p>
          <a:p>
            <a:r>
              <a:rPr lang="en-US" sz="2400" dirty="0" smtClean="0"/>
              <a:t>The miracle of raising Lazarus was designed to create faith and did (John 11:15, 42, 45).</a:t>
            </a:r>
          </a:p>
          <a:p>
            <a:r>
              <a:rPr lang="en-US" sz="2400" dirty="0" smtClean="0"/>
              <a:t>The testimony of the scribes &amp; Pharisees, “This Man works many signs” (John 11:47).</a:t>
            </a:r>
          </a:p>
          <a:p>
            <a:r>
              <a:rPr lang="en-US" sz="2400" dirty="0" smtClean="0"/>
              <a:t>Scribes &amp; Pharisees feared “everyone will believe” because of His works (11:47-48).</a:t>
            </a:r>
          </a:p>
          <a:p>
            <a:r>
              <a:rPr lang="en-US" sz="2400" dirty="0" smtClean="0"/>
              <a:t>The miracles of Jesus fulfilled their purpose – “many believed” (John 11:45).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11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Jesus—not stoic leader but caring, compassionate Savior!</a:t>
            </a:r>
          </a:p>
          <a:p>
            <a:pPr lvl="1"/>
            <a:r>
              <a:rPr lang="en-US" sz="2400" dirty="0" smtClean="0"/>
              <a:t>Jesus loves (John 11:3, 5, 36)!</a:t>
            </a:r>
          </a:p>
          <a:p>
            <a:pPr lvl="2"/>
            <a:r>
              <a:rPr lang="en-US" sz="2000" dirty="0" smtClean="0"/>
              <a:t>He loved </a:t>
            </a:r>
            <a:r>
              <a:rPr lang="en-US" sz="2000" i="1" dirty="0" smtClean="0"/>
              <a:t>(Greek: </a:t>
            </a:r>
            <a:r>
              <a:rPr lang="en-US" sz="2000" i="1" dirty="0" err="1" smtClean="0"/>
              <a:t>phileo</a:t>
            </a:r>
            <a:r>
              <a:rPr lang="en-US" sz="2000" i="1" dirty="0" smtClean="0"/>
              <a:t>)</a:t>
            </a:r>
            <a:r>
              <a:rPr lang="en-US" sz="2000" dirty="0" smtClean="0"/>
              <a:t> His friend, Lazarus (John 11:3, 36).</a:t>
            </a:r>
          </a:p>
          <a:p>
            <a:pPr lvl="3"/>
            <a:r>
              <a:rPr lang="en-US" i="1" dirty="0" err="1" smtClean="0"/>
              <a:t>Phileo</a:t>
            </a:r>
            <a:r>
              <a:rPr lang="en-US" dirty="0" smtClean="0"/>
              <a:t> love is a warm, tender, personal affection for another.</a:t>
            </a:r>
          </a:p>
          <a:p>
            <a:pPr lvl="3"/>
            <a:r>
              <a:rPr lang="en-US" dirty="0" smtClean="0"/>
              <a:t>The verb tenses in John 11:3, 36 indicate a continuous activity of love.</a:t>
            </a:r>
          </a:p>
          <a:p>
            <a:pPr lvl="3"/>
            <a:r>
              <a:rPr lang="en-US" dirty="0" smtClean="0"/>
              <a:t>Jesus’ love was so real that it was observable – “See how…!” (11:36).</a:t>
            </a:r>
          </a:p>
          <a:p>
            <a:pPr lvl="2"/>
            <a:r>
              <a:rPr lang="en-US" sz="2000" dirty="0" smtClean="0"/>
              <a:t>He loved </a:t>
            </a:r>
            <a:r>
              <a:rPr lang="en-US" sz="2000" i="1" dirty="0" smtClean="0"/>
              <a:t>(Greek: </a:t>
            </a:r>
            <a:r>
              <a:rPr lang="en-US" sz="2000" i="1" dirty="0" err="1" smtClean="0"/>
              <a:t>agapao</a:t>
            </a:r>
            <a:r>
              <a:rPr lang="en-US" sz="2000" i="1" dirty="0" smtClean="0"/>
              <a:t>)</a:t>
            </a:r>
            <a:r>
              <a:rPr lang="en-US" sz="2000" dirty="0" smtClean="0"/>
              <a:t> His friends, Martha, Mary &amp; Lazarus (11:5).</a:t>
            </a:r>
          </a:p>
          <a:p>
            <a:pPr lvl="3"/>
            <a:r>
              <a:rPr lang="en-US" i="1" dirty="0" smtClean="0"/>
              <a:t>Agape</a:t>
            </a:r>
            <a:r>
              <a:rPr lang="en-US" dirty="0" smtClean="0"/>
              <a:t> is the unconditional, unselfish love that seeks the best for others.</a:t>
            </a:r>
          </a:p>
          <a:p>
            <a:pPr lvl="3"/>
            <a:r>
              <a:rPr lang="en-US" dirty="0" smtClean="0"/>
              <a:t>The verb tense in John 11:5 again indicates a continuous activity of love.</a:t>
            </a:r>
          </a:p>
          <a:p>
            <a:pPr lvl="3"/>
            <a:r>
              <a:rPr lang="en-US" dirty="0" smtClean="0"/>
              <a:t>Jesus put their needs &amp; their good above His own – jeopardizing His own life.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11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Jesus—not stoic leader but caring, compassionate Savior!</a:t>
            </a:r>
          </a:p>
          <a:p>
            <a:pPr lvl="1"/>
            <a:r>
              <a:rPr lang="en-US" sz="2400" dirty="0" smtClean="0"/>
              <a:t>Jesus groaned (John 11:33, 38)!</a:t>
            </a:r>
          </a:p>
          <a:p>
            <a:pPr lvl="2"/>
            <a:r>
              <a:rPr lang="en-US" sz="2000" dirty="0" smtClean="0"/>
              <a:t> “When Jesus saw [Mary] weeping…He groaned in the spirit…” (11:33).</a:t>
            </a:r>
          </a:p>
          <a:p>
            <a:pPr lvl="3"/>
            <a:r>
              <a:rPr lang="en-US" dirty="0" smtClean="0"/>
              <a:t>The NASB translates, “He was deeply moved in spirit.”</a:t>
            </a:r>
          </a:p>
          <a:p>
            <a:pPr lvl="3"/>
            <a:r>
              <a:rPr lang="en-US" dirty="0" smtClean="0"/>
              <a:t>The Greek word conveys anger and indignation.</a:t>
            </a:r>
          </a:p>
          <a:p>
            <a:pPr lvl="3"/>
            <a:r>
              <a:rPr lang="en-US" dirty="0" smtClean="0"/>
              <a:t>Jesus was angry here with death itself and its instigators – sin and Satan.</a:t>
            </a:r>
          </a:p>
          <a:p>
            <a:pPr lvl="2"/>
            <a:r>
              <a:rPr lang="en-US" sz="2000" dirty="0" smtClean="0"/>
              <a:t>“When Jesus saw her weeping…He groaned in the spirit and was troubled” (33).</a:t>
            </a:r>
          </a:p>
          <a:p>
            <a:pPr lvl="3"/>
            <a:r>
              <a:rPr lang="en-US" dirty="0" smtClean="0"/>
              <a:t>The Greek indicates the emotion was so deep that Jesus shook, shuddered.</a:t>
            </a:r>
          </a:p>
          <a:p>
            <a:pPr lvl="2"/>
            <a:r>
              <a:rPr lang="en-US" sz="2000" dirty="0" smtClean="0"/>
              <a:t> “Then Jesus, again groaning in Himself, came to the tomb” (John 11:38).</a:t>
            </a:r>
          </a:p>
          <a:p>
            <a:pPr lvl="3"/>
            <a:r>
              <a:rPr lang="en-US" dirty="0" smtClean="0"/>
              <a:t>Here, He is also deeply moved because the people were rejecting Him (37).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11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Jesus—not stoic leader but caring, compassionate Savior!</a:t>
            </a:r>
          </a:p>
          <a:p>
            <a:pPr lvl="1"/>
            <a:r>
              <a:rPr lang="en-US" sz="2400" dirty="0" smtClean="0"/>
              <a:t>Jesus wept (John 11:35)! </a:t>
            </a:r>
          </a:p>
          <a:p>
            <a:pPr lvl="2"/>
            <a:r>
              <a:rPr lang="en-US" sz="2000" dirty="0" smtClean="0"/>
              <a:t>Jesus was/is not an emotionless leader!</a:t>
            </a:r>
          </a:p>
          <a:p>
            <a:pPr lvl="2"/>
            <a:r>
              <a:rPr lang="en-US" sz="2000" dirty="0" smtClean="0"/>
              <a:t>When Jesus beheld emotional stress in His friends, His emotions responded.</a:t>
            </a:r>
          </a:p>
          <a:p>
            <a:pPr lvl="2"/>
            <a:r>
              <a:rPr lang="en-US" sz="2000" dirty="0" smtClean="0"/>
              <a:t>The Greek word, </a:t>
            </a:r>
            <a:r>
              <a:rPr lang="en-US" sz="2000" i="1" dirty="0" err="1" smtClean="0"/>
              <a:t>dakruo</a:t>
            </a:r>
            <a:r>
              <a:rPr lang="en-US" sz="2000" dirty="0" smtClean="0"/>
              <a:t>, means that He shed tears or burst into tears.</a:t>
            </a:r>
          </a:p>
          <a:p>
            <a:pPr lvl="3"/>
            <a:r>
              <a:rPr lang="en-US" dirty="0" smtClean="0"/>
              <a:t>Again, His response was observable.</a:t>
            </a:r>
          </a:p>
          <a:p>
            <a:pPr lvl="3"/>
            <a:r>
              <a:rPr lang="en-US" dirty="0" smtClean="0"/>
              <a:t>His heart overflowed with sympathy &amp; understanding (cf. Heb. 2:17-18; 4:15).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11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 is in control and His will cannot be thwarted!</a:t>
            </a:r>
          </a:p>
          <a:p>
            <a:pPr lvl="1"/>
            <a:r>
              <a:rPr lang="en-US" sz="2400" dirty="0" smtClean="0"/>
              <a:t>The Jewish leaders grew increasingly angry and fearful of Jesus (John 11:47-50).</a:t>
            </a:r>
          </a:p>
          <a:p>
            <a:pPr lvl="2"/>
            <a:r>
              <a:rPr lang="en-US" sz="2000" dirty="0" smtClean="0"/>
              <a:t>They were concerned that Jesus was going to spoil their political position.</a:t>
            </a:r>
          </a:p>
          <a:p>
            <a:pPr lvl="2"/>
            <a:r>
              <a:rPr lang="en-US" sz="2000" dirty="0" smtClean="0"/>
              <a:t>They feared they were going to be “out of a job” &amp; without any influence.</a:t>
            </a:r>
          </a:p>
          <a:p>
            <a:pPr lvl="1"/>
            <a:r>
              <a:rPr lang="en-US" sz="2400" dirty="0" smtClean="0"/>
              <a:t>Based on this fear, the high priest suggested that Jesus “should die” (John 11:50).</a:t>
            </a:r>
          </a:p>
          <a:p>
            <a:pPr lvl="2"/>
            <a:r>
              <a:rPr lang="en-US" sz="2000" dirty="0" smtClean="0"/>
              <a:t>Rather than the Jewish nation and its leaders perish and be without power…</a:t>
            </a:r>
          </a:p>
          <a:p>
            <a:pPr lvl="2"/>
            <a:r>
              <a:rPr lang="en-US" sz="2000" dirty="0" smtClean="0"/>
              <a:t>“It is expedient for us that one man should die for the people…” (John 11:50).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Vital Concepts &amp; Truths to Know in John 11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God is in control and His will cannot be thwarted!</a:t>
            </a:r>
          </a:p>
          <a:p>
            <a:pPr lvl="1"/>
            <a:r>
              <a:rPr lang="en-US" sz="2400" dirty="0" smtClean="0"/>
              <a:t>Caiaphas said more than he realized and more than he intended to say (11:51-52).</a:t>
            </a:r>
          </a:p>
          <a:p>
            <a:pPr lvl="2"/>
            <a:r>
              <a:rPr lang="en-US" sz="2000" dirty="0" smtClean="0"/>
              <a:t>His motive was purely vindictive and vicious.</a:t>
            </a:r>
          </a:p>
          <a:p>
            <a:pPr lvl="2"/>
            <a:r>
              <a:rPr lang="en-US" sz="2000" dirty="0" smtClean="0"/>
              <a:t>He did not know that God was guiding his words.</a:t>
            </a:r>
          </a:p>
          <a:p>
            <a:pPr lvl="2"/>
            <a:r>
              <a:rPr lang="en-US" sz="2000" dirty="0" smtClean="0"/>
              <a:t>Unbeknownst and desired by him, he prophesied of the vicarious atonement of Christ and the union of Jews and Gentiles into one body (11:51-52; cf. 10:16).</a:t>
            </a:r>
          </a:p>
          <a:p>
            <a:pPr lvl="1"/>
            <a:r>
              <a:rPr lang="en-US" sz="2400" dirty="0" smtClean="0"/>
              <a:t>Man cannot impede the will of God.  God can &amp; will use rejection even for His good.</a:t>
            </a:r>
            <a:endParaRPr lang="en-US" sz="4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11:</a:t>
            </a:r>
            <a:br>
              <a:rPr lang="en-US" sz="3800" dirty="0" smtClean="0"/>
            </a:br>
            <a:r>
              <a:rPr lang="en-US" sz="3800" u="sng" dirty="0" smtClean="0"/>
              <a:t> “The Dead Shall Live”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Lazarus died physically!</a:t>
            </a:r>
          </a:p>
          <a:p>
            <a:pPr lvl="1"/>
            <a:r>
              <a:rPr lang="en-US" sz="2400" dirty="0" smtClean="0"/>
              <a:t>Messengers came to Jesus from Mary &amp; Martha concerning Lazarus’ sickness (11:3).</a:t>
            </a:r>
          </a:p>
          <a:p>
            <a:pPr lvl="2"/>
            <a:r>
              <a:rPr lang="en-US" sz="2000" dirty="0" smtClean="0"/>
              <a:t>Jesus replied, “This sickness is not unto death” (John 11:4).</a:t>
            </a:r>
          </a:p>
          <a:p>
            <a:pPr lvl="2"/>
            <a:r>
              <a:rPr lang="en-US" sz="2000" dirty="0" smtClean="0"/>
              <a:t>The result and ultimate purpose of Lazarus’ sickness was not death but life.</a:t>
            </a:r>
          </a:p>
          <a:p>
            <a:pPr lvl="1"/>
            <a:r>
              <a:rPr lang="en-US" sz="2400" dirty="0" smtClean="0"/>
              <a:t>Lazarus died before Jesus even left </a:t>
            </a:r>
            <a:r>
              <a:rPr lang="en-US" sz="2400" dirty="0" err="1" smtClean="0"/>
              <a:t>Perea</a:t>
            </a:r>
            <a:r>
              <a:rPr lang="en-US" sz="2400" dirty="0" smtClean="0"/>
              <a:t> for Judea (11:11-14).</a:t>
            </a:r>
          </a:p>
          <a:p>
            <a:pPr lvl="2"/>
            <a:r>
              <a:rPr lang="en-US" sz="2000" dirty="0" smtClean="0"/>
              <a:t>Lazarus likely died right after the messengers left Bethany to go to Jesus.</a:t>
            </a:r>
          </a:p>
          <a:p>
            <a:pPr lvl="2"/>
            <a:r>
              <a:rPr lang="en-US" sz="2000" dirty="0" smtClean="0"/>
              <a:t>Jesus was about 30 miles from Bethany (about one day’s journey).</a:t>
            </a:r>
          </a:p>
          <a:p>
            <a:pPr lvl="2"/>
            <a:r>
              <a:rPr lang="en-US" sz="2000" dirty="0" smtClean="0"/>
              <a:t>Upon hearing the news, Jesus stayed two more days where He was (John 11:6).</a:t>
            </a:r>
          </a:p>
          <a:p>
            <a:pPr lvl="2"/>
            <a:r>
              <a:rPr lang="en-US" sz="2000" dirty="0" smtClean="0"/>
              <a:t>Before leaving </a:t>
            </a:r>
            <a:r>
              <a:rPr lang="en-US" sz="2000" dirty="0" err="1" smtClean="0"/>
              <a:t>Perea</a:t>
            </a:r>
            <a:r>
              <a:rPr lang="en-US" sz="2000" dirty="0" smtClean="0"/>
              <a:t>, Jesus told His disciples that Lazarus was dead (11:11-14).</a:t>
            </a:r>
            <a:endParaRPr lang="en-US" sz="4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11:</a:t>
            </a:r>
            <a:br>
              <a:rPr lang="en-US" sz="3800" dirty="0" smtClean="0"/>
            </a:br>
            <a:r>
              <a:rPr lang="en-US" sz="3800" u="sng" dirty="0" smtClean="0"/>
              <a:t> “The Dead Shall Live”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Lazarus died physically!</a:t>
            </a:r>
          </a:p>
          <a:p>
            <a:pPr lvl="1"/>
            <a:r>
              <a:rPr lang="en-US" sz="2400" dirty="0" smtClean="0"/>
              <a:t>When Jesus arrived in Bethany, Lazarus had been dead four days (John 11:17, 39).</a:t>
            </a:r>
          </a:p>
          <a:p>
            <a:pPr lvl="2"/>
            <a:r>
              <a:rPr lang="en-US" sz="2000" dirty="0" smtClean="0"/>
              <a:t>In the minds of the people (disciples &amp; sisters, included), there was no hope!</a:t>
            </a:r>
          </a:p>
          <a:p>
            <a:pPr lvl="2"/>
            <a:r>
              <a:rPr lang="en-US" sz="2000" dirty="0" smtClean="0"/>
              <a:t>“Lord, if You had been here, my brother would not have died” (John 11:21, 32).</a:t>
            </a:r>
          </a:p>
          <a:p>
            <a:pPr lvl="2"/>
            <a:r>
              <a:rPr lang="en-US" sz="2000" dirty="0" smtClean="0"/>
              <a:t>“Lord, by this time there is a stench, for he has been dead four days” </a:t>
            </a:r>
            <a:r>
              <a:rPr lang="en-US" dirty="0" smtClean="0"/>
              <a:t>(11:39).</a:t>
            </a:r>
            <a:endParaRPr lang="en-US" sz="8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Overview/Theme of John 11:</a:t>
            </a:r>
            <a:br>
              <a:rPr lang="en-US" sz="3800" dirty="0" smtClean="0"/>
            </a:br>
            <a:r>
              <a:rPr lang="en-US" sz="3800" u="sng" dirty="0" smtClean="0"/>
              <a:t> “The Dead Shall Live”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was willing to risk His life (i.e., to die physically) for men to live!</a:t>
            </a:r>
          </a:p>
          <a:p>
            <a:pPr lvl="1"/>
            <a:r>
              <a:rPr lang="en-US" sz="2400" dirty="0" smtClean="0"/>
              <a:t>The Jews in Judea sought Jesus’ life, but He would go there for a friend (John 11:7-8).</a:t>
            </a:r>
          </a:p>
          <a:p>
            <a:pPr lvl="1"/>
            <a:r>
              <a:rPr lang="en-US" sz="2400" dirty="0" smtClean="0"/>
              <a:t>Apostles were certain Jesus would be killed when He returned to Judea (John 11:16).</a:t>
            </a:r>
          </a:p>
          <a:p>
            <a:pPr lvl="1"/>
            <a:r>
              <a:rPr lang="en-US" sz="2400" dirty="0" smtClean="0"/>
              <a:t>For Jesus, doing the Lord’s will and work was more valuable than life (John 11:9-10).</a:t>
            </a:r>
            <a:endParaRPr lang="en-US" sz="8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1496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Vital Concepts &amp; Truths to Know in John 11</vt:lpstr>
      <vt:lpstr>Vital Concepts &amp; Truths to Know in John 11</vt:lpstr>
      <vt:lpstr>Vital Concepts &amp; Truths to Know in John 11</vt:lpstr>
      <vt:lpstr>Vital Concepts &amp; Truths to Know in John 11</vt:lpstr>
      <vt:lpstr>Vital Concepts &amp; Truths to Know in John 11</vt:lpstr>
      <vt:lpstr>An Overview/Theme of John 11:  “The Dead Shall Live”</vt:lpstr>
      <vt:lpstr>An Overview/Theme of John 11:  “The Dead Shall Live”</vt:lpstr>
      <vt:lpstr>An Overview/Theme of John 11:  “The Dead Shall Live”</vt:lpstr>
      <vt:lpstr>An Overview/Theme of John 11:  “The Dead Shall Live”</vt:lpstr>
      <vt:lpstr>An Overview/Theme of John 11:  “The Dead Shall Live”</vt:lpstr>
      <vt:lpstr>An Overview/Theme of John 11:  “The Dead Shall Live”</vt:lpstr>
      <vt:lpstr>An Overview/Theme of John 11:  “The Dead Shall Live”</vt:lpstr>
      <vt:lpstr>An Overview/Theme of John 11:  “The Dead Shall Live”</vt:lpstr>
      <vt:lpstr>How Chapter 11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155</cp:revision>
  <dcterms:created xsi:type="dcterms:W3CDTF">2010-11-25T23:29:55Z</dcterms:created>
  <dcterms:modified xsi:type="dcterms:W3CDTF">2011-01-16T12:16:05Z</dcterms:modified>
</cp:coreProperties>
</file>