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24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78812" y="4267200"/>
            <a:ext cx="3741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10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10: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 &amp; His Sheep”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is the good shepherd &amp; cares for His sheep!</a:t>
            </a:r>
          </a:p>
          <a:p>
            <a:pPr lvl="1"/>
            <a:r>
              <a:rPr lang="en-US" sz="2400" dirty="0" smtClean="0"/>
              <a:t>The shepherd &amp; His sheep share a special bond and a close relationship (10:14-15)!</a:t>
            </a:r>
          </a:p>
          <a:p>
            <a:pPr lvl="2"/>
            <a:r>
              <a:rPr lang="en-US" sz="2000" dirty="0" smtClean="0"/>
              <a:t>The words “own” &amp; “My” are used 13 times to refer to the shepherd &amp; His sheep.</a:t>
            </a:r>
          </a:p>
          <a:p>
            <a:pPr lvl="2"/>
            <a:r>
              <a:rPr lang="en-US" sz="2000" dirty="0" smtClean="0"/>
              <a:t>It is a relationship of love, understanding and fellowship, like no other.</a:t>
            </a:r>
          </a:p>
          <a:p>
            <a:pPr lvl="2"/>
            <a:r>
              <a:rPr lang="en-US" sz="2000" dirty="0" smtClean="0"/>
              <a:t>It is compared to the relationship between the Father and the Son (10:15, 17).</a:t>
            </a:r>
          </a:p>
          <a:p>
            <a:pPr lvl="2"/>
            <a:r>
              <a:rPr lang="en-US" sz="2000" dirty="0" smtClean="0"/>
              <a:t>He laid down His life that His sheep might have eternal life (10-11, 15-18; cf. 15:13).</a:t>
            </a:r>
          </a:p>
          <a:p>
            <a:pPr lvl="2"/>
            <a:r>
              <a:rPr lang="en-US" sz="2000" dirty="0" smtClean="0"/>
              <a:t>“No one is able to snatch them out of” His hand or His Father’s hand (10:28-29).</a:t>
            </a:r>
          </a:p>
          <a:p>
            <a:pPr lvl="2"/>
            <a:r>
              <a:rPr lang="en-US" sz="2000" dirty="0" smtClean="0"/>
              <a:t>It is His power that brings peace and comfort to the lives of His sheep (10:18).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50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5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charRg st="5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3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charRg st="133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133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charRg st="133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2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212" end="2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212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212" end="2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87" end="3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287" end="3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287" end="3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charRg st="287" end="3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6" end="4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366" end="4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366" end="4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366" end="4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54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charRg st="454" end="5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charRg st="454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charRg st="454" end="5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35" end="6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charRg st="535" end="6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charRg st="535" end="6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charRg st="535" end="6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10: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 &amp; His Sheep”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warns of those who pose dangers to the sheep!</a:t>
            </a:r>
          </a:p>
          <a:p>
            <a:pPr lvl="1"/>
            <a:r>
              <a:rPr lang="en-US" sz="2400" dirty="0" smtClean="0"/>
              <a:t>There are thieves and robbers (John 10:1, 8, 10).</a:t>
            </a:r>
          </a:p>
          <a:p>
            <a:pPr lvl="2"/>
            <a:r>
              <a:rPr lang="en-US" sz="2000" dirty="0" smtClean="0"/>
              <a:t>They climb up some other way to gain unauthorized entrance and seizure (10:1).</a:t>
            </a:r>
          </a:p>
          <a:p>
            <a:pPr lvl="2"/>
            <a:r>
              <a:rPr lang="en-US" sz="2000" dirty="0" smtClean="0"/>
              <a:t>As unauthorized persons, they deceive the sheep rather than feed them (10:8).</a:t>
            </a:r>
          </a:p>
          <a:p>
            <a:pPr lvl="2"/>
            <a:r>
              <a:rPr lang="en-US" sz="2000" dirty="0" smtClean="0"/>
              <a:t>They are false teachers who selfishly sacrifice the sheep for their own gain (10).</a:t>
            </a:r>
          </a:p>
          <a:p>
            <a:pPr lvl="1"/>
            <a:r>
              <a:rPr lang="en-US" sz="2400" dirty="0" smtClean="0"/>
              <a:t>There are strangers (John 10:5).</a:t>
            </a:r>
          </a:p>
          <a:p>
            <a:pPr lvl="2"/>
            <a:r>
              <a:rPr lang="en-US" sz="2000" dirty="0" smtClean="0"/>
              <a:t>These are false teachers who are unknown to the sheep.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10: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 &amp; His Sheep”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warns of those who pose dangers to the sheep!</a:t>
            </a:r>
          </a:p>
          <a:p>
            <a:pPr lvl="1"/>
            <a:r>
              <a:rPr lang="en-US" sz="2400" dirty="0" smtClean="0"/>
              <a:t>There are hirelings (John 10:12-13).</a:t>
            </a:r>
          </a:p>
          <a:p>
            <a:pPr lvl="2"/>
            <a:r>
              <a:rPr lang="en-US" sz="2000" dirty="0" smtClean="0"/>
              <a:t>They are not “the good shepherd” and do not own the sheep (John 10:12).</a:t>
            </a:r>
          </a:p>
          <a:p>
            <a:pPr lvl="2"/>
            <a:r>
              <a:rPr lang="en-US" sz="2000" dirty="0" smtClean="0"/>
              <a:t>They flee from danger and leave the sheep to perish because they do “not care about the sheep” (John 10:13).  Only concerned about themselves &amp; their wages.</a:t>
            </a:r>
          </a:p>
          <a:p>
            <a:pPr lvl="1"/>
            <a:r>
              <a:rPr lang="en-US" sz="2400" dirty="0" smtClean="0"/>
              <a:t>There are wolves (John 10:12).</a:t>
            </a:r>
          </a:p>
          <a:p>
            <a:pPr lvl="2"/>
            <a:r>
              <a:rPr lang="en-US" sz="2000" dirty="0" smtClean="0"/>
              <a:t>They represent any threat to sheep, who seek nothing but harm, chaos &amp; ruin.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52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5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charRg st="52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9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89" end="1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89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89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1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161" end="3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161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161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8" end="3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318" end="3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318" end="3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charRg st="318" end="3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9" end="4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349" end="4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349" end="4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349" end="4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10: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 &amp; His Sheep”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is the shepherd of all of those sheep who will follow Him (John 10:16)!</a:t>
            </a:r>
          </a:p>
          <a:p>
            <a:pPr lvl="1"/>
            <a:r>
              <a:rPr lang="en-US" sz="2400" dirty="0" smtClean="0"/>
              <a:t>His love and salvation is open to all who will hear His voice and follow Him!</a:t>
            </a:r>
          </a:p>
          <a:p>
            <a:pPr lvl="1"/>
            <a:r>
              <a:rPr lang="en-US" sz="2400" dirty="0" smtClean="0"/>
              <a:t>In John 10:16, Jesus anticipated the Gentiles and the Jews in one new flock.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How Chapter </a:t>
            </a:r>
            <a:r>
              <a:rPr lang="en-US" sz="3900" dirty="0" smtClean="0"/>
              <a:t>10 </a:t>
            </a:r>
            <a:r>
              <a:rPr lang="en-US" sz="3900" dirty="0" smtClean="0"/>
              <a:t>Helps to Fulfill the Overall Purpose of the Gospel of John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“I Am” Statements of Jesus:  I am the door, the good shepherd, the Son of God.</a:t>
            </a:r>
          </a:p>
          <a:p>
            <a:r>
              <a:rPr lang="en-US" sz="2800" dirty="0" smtClean="0"/>
              <a:t>The miracles of Jesus (His “works”) bear witness of His deity (John 10:25, 37-38)!</a:t>
            </a:r>
          </a:p>
          <a:p>
            <a:r>
              <a:rPr lang="en-US" sz="2800" dirty="0" smtClean="0"/>
              <a:t>The miracles of Jesus were undeniable and irrefutable (John 10:21, 32, 37-38).</a:t>
            </a:r>
          </a:p>
          <a:p>
            <a:r>
              <a:rPr lang="en-US" sz="2800" dirty="0" smtClean="0"/>
              <a:t>Jesus was “sanctified and sent into the world” by the Father (John 10:36).</a:t>
            </a:r>
          </a:p>
          <a:p>
            <a:r>
              <a:rPr lang="en-US" sz="2800" dirty="0" smtClean="0"/>
              <a:t>Jesus </a:t>
            </a:r>
            <a:r>
              <a:rPr lang="en-US" sz="2800" dirty="0" smtClean="0"/>
              <a:t>claimed clearly and boldly that He was the Son of God (John 10:36).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 is greater than all (John 10:29)!</a:t>
            </a:r>
          </a:p>
          <a:p>
            <a:r>
              <a:rPr lang="en-US" sz="2800" dirty="0" smtClean="0"/>
              <a:t>The Christian life is an abundant life (John 10:10)!</a:t>
            </a:r>
          </a:p>
          <a:p>
            <a:pPr lvl="1"/>
            <a:r>
              <a:rPr lang="en-US" sz="2400" dirty="0" smtClean="0"/>
              <a:t>The word “abundant” means a continuous, never-ceasing overflow of blessings.</a:t>
            </a:r>
          </a:p>
          <a:p>
            <a:r>
              <a:rPr lang="en-US" sz="2800" dirty="0" smtClean="0"/>
              <a:t>Jesus voluntarily sacrificed Himself for mankind </a:t>
            </a:r>
            <a:r>
              <a:rPr lang="en-US" sz="2800" dirty="0" smtClean="0"/>
              <a:t>(15-18)!</a:t>
            </a:r>
            <a:endParaRPr lang="en-US" sz="2800" dirty="0" smtClean="0"/>
          </a:p>
          <a:p>
            <a:pPr lvl="1"/>
            <a:r>
              <a:rPr lang="en-US" sz="2400" dirty="0" smtClean="0"/>
              <a:t>It is an expression of His love and the Father’s love </a:t>
            </a:r>
            <a:r>
              <a:rPr lang="en-US" sz="2400" dirty="0" smtClean="0"/>
              <a:t>(10:17)!</a:t>
            </a:r>
            <a:endParaRPr lang="en-US" sz="2400" dirty="0" smtClean="0"/>
          </a:p>
          <a:p>
            <a:r>
              <a:rPr lang="en-US" sz="2800" dirty="0" smtClean="0"/>
              <a:t>Scripture cannot be broken (John 10:35)!</a:t>
            </a:r>
          </a:p>
          <a:p>
            <a:pPr lvl="1"/>
            <a:r>
              <a:rPr lang="en-US" sz="2400" dirty="0" smtClean="0"/>
              <a:t>It cannot be set aside, annulled or invalidated </a:t>
            </a:r>
            <a:r>
              <a:rPr lang="en-US" sz="2400" dirty="0" smtClean="0"/>
              <a:t>(</a:t>
            </a:r>
            <a:r>
              <a:rPr lang="en-US" sz="2400" dirty="0" smtClean="0"/>
              <a:t>cf. 2 Cor. 13:8)!</a:t>
            </a:r>
          </a:p>
          <a:p>
            <a:pPr lvl="1"/>
            <a:r>
              <a:rPr lang="en-US" sz="2400" dirty="0" smtClean="0"/>
              <a:t>Despite what a person may say or do, the authority of the Scriptures cannot be changed or removed, and one cannot resist it without suffering the consequences.</a:t>
            </a:r>
            <a:endParaRPr lang="en-US" sz="8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those who are blind to the truth because they desire to be blind!</a:t>
            </a:r>
          </a:p>
          <a:p>
            <a:pPr lvl="1"/>
            <a:r>
              <a:rPr lang="en-US" sz="2400" dirty="0" smtClean="0"/>
              <a:t>The Pharisees “did not understand the things which He spoke” (John 10:6).</a:t>
            </a:r>
          </a:p>
          <a:p>
            <a:pPr lvl="1"/>
            <a:r>
              <a:rPr lang="en-US" sz="2400" dirty="0" smtClean="0"/>
              <a:t>While they claimed, “We see,” they were actually blind (John 9:39-41).</a:t>
            </a:r>
          </a:p>
          <a:p>
            <a:pPr lvl="2"/>
            <a:r>
              <a:rPr lang="en-US" sz="2000" dirty="0" smtClean="0"/>
              <a:t>It was not that they could not see; it was that they would not see (a choice)!</a:t>
            </a:r>
          </a:p>
          <a:p>
            <a:pPr lvl="1"/>
            <a:r>
              <a:rPr lang="en-US" sz="2400" dirty="0" smtClean="0"/>
              <a:t>They had plenty of evidence but still did “not believe” (John 10:24-26).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</a:t>
            </a:r>
            <a:r>
              <a:rPr lang="en-US" sz="3800" dirty="0" smtClean="0"/>
              <a:t>10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Those who faithfully follow the Lord are providentially secure in His hand (10:28-29)!</a:t>
            </a:r>
          </a:p>
          <a:p>
            <a:pPr lvl="1"/>
            <a:r>
              <a:rPr lang="en-US" sz="2400" dirty="0" smtClean="0"/>
              <a:t>This passage does not teach the doctrine of “once saved, always saved”!</a:t>
            </a:r>
          </a:p>
          <a:p>
            <a:pPr lvl="1"/>
            <a:r>
              <a:rPr lang="en-US" sz="2400" dirty="0" smtClean="0"/>
              <a:t>These sheep that are safe and “un-</a:t>
            </a:r>
            <a:r>
              <a:rPr lang="en-US" sz="2400" dirty="0" err="1" smtClean="0"/>
              <a:t>snatchable</a:t>
            </a:r>
            <a:r>
              <a:rPr lang="en-US" sz="2400" dirty="0" smtClean="0"/>
              <a:t>” are those who continue to follow!</a:t>
            </a:r>
          </a:p>
          <a:p>
            <a:r>
              <a:rPr lang="en-US" sz="2800" dirty="0" smtClean="0"/>
              <a:t>There is only one flock (i.e., one church), just as there is only one Shepherd (10:16)!</a:t>
            </a:r>
          </a:p>
          <a:p>
            <a:r>
              <a:rPr lang="en-US" sz="2800" dirty="0" smtClean="0"/>
              <a:t>Jesus and the Father are one (John 10:30, 33)!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10: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 &amp; His Sheep”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calls His followers “sheep” throughout John 10.</a:t>
            </a:r>
          </a:p>
          <a:p>
            <a:pPr lvl="1"/>
            <a:r>
              <a:rPr lang="en-US" sz="2400" dirty="0" smtClean="0"/>
              <a:t>Sheep, by nature, are helpless creatures, depending completely on the shepherd. </a:t>
            </a:r>
          </a:p>
          <a:p>
            <a:pPr lvl="1"/>
            <a:r>
              <a:rPr lang="en-US" sz="2400" dirty="0" smtClean="0"/>
              <a:t>Sheep tend to lack innate direction and wander off, sometimes into danger.</a:t>
            </a:r>
          </a:p>
          <a:p>
            <a:pPr lvl="1"/>
            <a:r>
              <a:rPr lang="en-US" sz="2400" dirty="0" smtClean="0"/>
              <a:t>As innocent creatures, sheep are very submissive and loyal to their shepherd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10: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 &amp; His Sheep”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</a:t>
            </a:r>
            <a:r>
              <a:rPr lang="en-US" sz="2800" dirty="0" smtClean="0"/>
              <a:t>is the door of the sheep to the sheepfold (John 10:7-9)!</a:t>
            </a:r>
          </a:p>
          <a:p>
            <a:pPr lvl="1"/>
            <a:r>
              <a:rPr lang="en-US" sz="2400" dirty="0" smtClean="0"/>
              <a:t>The only authorized way into the sheepfold was through the door (John 10:1-2).</a:t>
            </a:r>
          </a:p>
          <a:p>
            <a:pPr lvl="1"/>
            <a:r>
              <a:rPr lang="en-US" sz="2400" dirty="0" smtClean="0"/>
              <a:t>There is only one door (“the door”)!</a:t>
            </a:r>
          </a:p>
          <a:p>
            <a:pPr lvl="2"/>
            <a:r>
              <a:rPr lang="en-US" sz="2000" dirty="0" smtClean="0"/>
              <a:t>Jesus is the only means by which one may enter the sheepfold!</a:t>
            </a:r>
          </a:p>
          <a:p>
            <a:pPr lvl="2"/>
            <a:r>
              <a:rPr lang="en-US" sz="2000" dirty="0" smtClean="0"/>
              <a:t>Only through Jesus is salvation possible (John 10:9; cf. Acts 4:12; Eph. 1:7)!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10: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 &amp; His Sheep”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is the pasture for His sheep (John 10:9-10)!</a:t>
            </a:r>
          </a:p>
          <a:p>
            <a:pPr lvl="1"/>
            <a:r>
              <a:rPr lang="en-US" sz="2400" dirty="0" smtClean="0"/>
              <a:t>When the sheep enter through Christ, they “find pasture” (John 10:9; cf. Psa. 23:2).</a:t>
            </a:r>
          </a:p>
          <a:p>
            <a:pPr lvl="1"/>
            <a:r>
              <a:rPr lang="en-US" sz="2400" dirty="0" smtClean="0"/>
              <a:t>That pasture is the source of all spiritual blessings in a Christian’s abundant life (10)!</a:t>
            </a:r>
          </a:p>
          <a:p>
            <a:pPr lvl="1"/>
            <a:r>
              <a:rPr lang="en-US" sz="2400" dirty="0" smtClean="0"/>
              <a:t>Only in Christ can the abundance of all spiritual blessings be enjoyed (cf. Eph. 1:3)!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10: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 &amp; His Sheep”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800" dirty="0" smtClean="0"/>
              <a:t>Jesus is the good shepherd </a:t>
            </a:r>
            <a:r>
              <a:rPr lang="en-US" sz="2800" dirty="0" smtClean="0"/>
              <a:t>&amp; </a:t>
            </a:r>
            <a:r>
              <a:rPr lang="en-US" sz="2800" dirty="0" smtClean="0"/>
              <a:t>cares </a:t>
            </a:r>
            <a:r>
              <a:rPr lang="en-US" sz="2800" dirty="0" smtClean="0"/>
              <a:t>for </a:t>
            </a:r>
            <a:r>
              <a:rPr lang="en-US" sz="2800" dirty="0" smtClean="0"/>
              <a:t>His sheep!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The good shepherd is the “shepherd of the sheep” </a:t>
            </a:r>
            <a:r>
              <a:rPr lang="en-US" sz="2400" dirty="0" smtClean="0"/>
              <a:t>(10:11,14,2</a:t>
            </a:r>
            <a:r>
              <a:rPr lang="en-US" sz="2400" dirty="0" smtClean="0"/>
              <a:t>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He “calls his own sheep by name” and “brings out his own sheep” </a:t>
            </a:r>
            <a:r>
              <a:rPr lang="en-US" sz="2000" dirty="0" smtClean="0"/>
              <a:t>(3-4</a:t>
            </a:r>
            <a:r>
              <a:rPr lang="en-US" sz="2000" dirty="0" smtClean="0"/>
              <a:t>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He “leads them out” (John 10:3).  “He goes before them” (John 10:4).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He “gives His life for the sheep” (John 10:11</a:t>
            </a:r>
            <a:r>
              <a:rPr lang="en-US" sz="2000" dirty="0" smtClean="0"/>
              <a:t>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He does not flee from danger and leave the sheep to perish </a:t>
            </a:r>
            <a:r>
              <a:rPr lang="en-US" sz="2000" dirty="0" smtClean="0"/>
              <a:t>(10:12</a:t>
            </a:r>
            <a:r>
              <a:rPr lang="en-US" sz="2000" dirty="0" smtClean="0"/>
              <a:t>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He, as a loving owner, does deeply “care about the sheep” (John 10:13).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He knows His sheep and they know Him (John 10:14, 27</a:t>
            </a:r>
            <a:r>
              <a:rPr lang="en-US" sz="2000" dirty="0" smtClean="0"/>
              <a:t>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He lays down His life for the sheep that they may have life </a:t>
            </a:r>
            <a:r>
              <a:rPr lang="en-US" sz="2000" dirty="0" smtClean="0"/>
              <a:t>(10:15,17,18</a:t>
            </a:r>
            <a:r>
              <a:rPr lang="en-US" sz="2000" dirty="0" smtClean="0"/>
              <a:t>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He laid down His life that He might take it again (John 10:17-18).</a:t>
            </a:r>
          </a:p>
          <a:p>
            <a:pPr lvl="3">
              <a:spcBef>
                <a:spcPts val="400"/>
              </a:spcBef>
            </a:pPr>
            <a:r>
              <a:rPr lang="en-US" dirty="0" smtClean="0"/>
              <a:t>He laid it down voluntarily, </a:t>
            </a:r>
            <a:r>
              <a:rPr lang="en-US" dirty="0" smtClean="0"/>
              <a:t>acc. </a:t>
            </a:r>
            <a:r>
              <a:rPr lang="en-US" dirty="0" smtClean="0"/>
              <a:t>to the will of the Father </a:t>
            </a:r>
            <a:r>
              <a:rPr lang="en-US" dirty="0" smtClean="0"/>
              <a:t>(10:18</a:t>
            </a:r>
            <a:r>
              <a:rPr lang="en-US" dirty="0" smtClean="0"/>
              <a:t>).</a:t>
            </a:r>
          </a:p>
          <a:p>
            <a:pPr lvl="3">
              <a:spcBef>
                <a:spcPts val="400"/>
              </a:spcBef>
            </a:pPr>
            <a:r>
              <a:rPr lang="en-US" dirty="0" smtClean="0"/>
              <a:t>His resurrection </a:t>
            </a:r>
            <a:r>
              <a:rPr lang="en-US" dirty="0" smtClean="0"/>
              <a:t>gave </a:t>
            </a:r>
            <a:r>
              <a:rPr lang="en-US" dirty="0" smtClean="0"/>
              <a:t>His death its power over sin, death &amp; Satan!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He gives His sheep “eternal life” (John 10:28).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</a:t>
            </a:r>
            <a:r>
              <a:rPr lang="en-US" sz="3800" dirty="0" smtClean="0"/>
              <a:t>10: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u="sng" dirty="0" smtClean="0"/>
              <a:t> </a:t>
            </a:r>
            <a:r>
              <a:rPr lang="en-US" sz="3800" u="sng" dirty="0" smtClean="0"/>
              <a:t>“Jesus &amp; His Sheep”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800" dirty="0" smtClean="0"/>
              <a:t>Jesus is the good shepherd </a:t>
            </a:r>
            <a:r>
              <a:rPr lang="en-US" sz="2800" dirty="0" smtClean="0"/>
              <a:t>&amp; </a:t>
            </a:r>
            <a:r>
              <a:rPr lang="en-US" sz="2800" dirty="0" smtClean="0"/>
              <a:t>cares </a:t>
            </a:r>
            <a:r>
              <a:rPr lang="en-US" sz="2800" dirty="0" smtClean="0"/>
              <a:t>for </a:t>
            </a:r>
            <a:r>
              <a:rPr lang="en-US" sz="2800" dirty="0" smtClean="0"/>
              <a:t>His sheep!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Faithful </a:t>
            </a:r>
            <a:r>
              <a:rPr lang="en-US" sz="2400" dirty="0" smtClean="0"/>
              <a:t>sheep respond quickly &amp; meekly to the good </a:t>
            </a:r>
            <a:r>
              <a:rPr lang="en-US" sz="2400" dirty="0" smtClean="0"/>
              <a:t>shepherd!</a:t>
            </a:r>
            <a:endParaRPr lang="en-US" sz="2400" dirty="0" smtClean="0"/>
          </a:p>
          <a:p>
            <a:pPr lvl="2">
              <a:spcBef>
                <a:spcPts val="400"/>
              </a:spcBef>
            </a:pPr>
            <a:r>
              <a:rPr lang="en-US" sz="2000" dirty="0" smtClean="0"/>
              <a:t>They “hear His voice” </a:t>
            </a:r>
            <a:r>
              <a:rPr lang="en-US" sz="2000" dirty="0" smtClean="0"/>
              <a:t>(10:3</a:t>
            </a:r>
            <a:r>
              <a:rPr lang="en-US" sz="2000" dirty="0" smtClean="0"/>
              <a:t>, 16, 27).  They “know His voice” </a:t>
            </a:r>
            <a:r>
              <a:rPr lang="en-US" sz="2000" dirty="0" smtClean="0"/>
              <a:t>(10:4</a:t>
            </a:r>
            <a:r>
              <a:rPr lang="en-US" sz="2000" dirty="0" smtClean="0"/>
              <a:t>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They “follow Him” in full trust because He’s the leader, not them </a:t>
            </a:r>
            <a:r>
              <a:rPr lang="en-US" sz="2000" dirty="0" smtClean="0"/>
              <a:t>(4</a:t>
            </a:r>
            <a:r>
              <a:rPr lang="en-US" sz="2000" dirty="0" smtClean="0"/>
              <a:t>, 27).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 “They will by no means follow a stranger” (John 10:5).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They “will flee from [a stranger]” (John 10:5).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“They do not know [or recognize] the voice of strangers” (John 10:5).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They “do not hear [thieves and robbers]” (John 10:8).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They enter the sheepfold by Jesus and are “saved” </a:t>
            </a:r>
            <a:r>
              <a:rPr lang="en-US" sz="2000" dirty="0" smtClean="0"/>
              <a:t>&amp; “</a:t>
            </a:r>
            <a:r>
              <a:rPr lang="en-US" sz="2000" dirty="0" smtClean="0"/>
              <a:t>find pasture” </a:t>
            </a:r>
            <a:r>
              <a:rPr lang="en-US" sz="2000" dirty="0" smtClean="0"/>
              <a:t>(9</a:t>
            </a:r>
            <a:r>
              <a:rPr lang="en-US" sz="2000" dirty="0" smtClean="0"/>
              <a:t>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They enjoy an abundant life, like no other (John 10:10).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They are known by their Shepherd and they know Him </a:t>
            </a:r>
            <a:r>
              <a:rPr lang="en-US" sz="2000" dirty="0" smtClean="0"/>
              <a:t>(10:14</a:t>
            </a:r>
            <a:r>
              <a:rPr lang="en-US" sz="2000" dirty="0" smtClean="0"/>
              <a:t>, 27, 38).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They believe His words &amp; His works and respond accordingly </a:t>
            </a:r>
            <a:r>
              <a:rPr lang="en-US" sz="2000" dirty="0" smtClean="0"/>
              <a:t>(10:26</a:t>
            </a:r>
            <a:r>
              <a:rPr lang="en-US" sz="2000" dirty="0" smtClean="0"/>
              <a:t>).</a:t>
            </a:r>
          </a:p>
          <a:p>
            <a:pPr lvl="2">
              <a:spcBef>
                <a:spcPts val="400"/>
              </a:spcBef>
            </a:pPr>
            <a:r>
              <a:rPr lang="en-US" sz="2000" dirty="0" smtClean="0"/>
              <a:t>They are given “eternal life” and “shall never perish” (John 10:28).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2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charRg st="112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charRg st="112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charRg st="112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81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181" end="2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181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181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6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256" end="3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256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charRg st="256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2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312" end="3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charRg st="312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charRg st="312" end="3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0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charRg st="360" end="4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charRg st="360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charRg st="360" end="4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30" end="4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charRg st="430" end="4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charRg st="430" end="4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charRg st="430" end="4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84" end="5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charRg st="484" end="5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charRg st="484" end="5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charRg st="484" end="5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56" end="6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charRg st="556" end="6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charRg st="556" end="6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charRg st="556" end="6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13" end="6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charRg st="613" end="6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charRg st="613" end="6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charRg st="613" end="6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81" end="7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charRg st="681" end="7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charRg st="681" end="7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charRg st="681" end="7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49" end="8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charRg st="749" end="8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charRg st="749" end="8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charRg st="749" end="8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1430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Vital Concepts &amp; Truths to Know in John 10</vt:lpstr>
      <vt:lpstr>Vital Concepts &amp; Truths to Know in John 10</vt:lpstr>
      <vt:lpstr>Vital Concepts &amp; Truths to Know in John 10</vt:lpstr>
      <vt:lpstr>An Overview/Theme of John 10:  “Jesus &amp; His Sheep”</vt:lpstr>
      <vt:lpstr>An Overview/Theme of John 10:  “Jesus &amp; His Sheep”</vt:lpstr>
      <vt:lpstr>An Overview/Theme of John 10:  “Jesus &amp; His Sheep”</vt:lpstr>
      <vt:lpstr>An Overview/Theme of John 10:  “Jesus &amp; His Sheep”</vt:lpstr>
      <vt:lpstr>An Overview/Theme of John 10:  “Jesus &amp; His Sheep”</vt:lpstr>
      <vt:lpstr>An Overview/Theme of John 10:  “Jesus &amp; His Sheep”</vt:lpstr>
      <vt:lpstr>An Overview/Theme of John 10:  “Jesus &amp; His Sheep”</vt:lpstr>
      <vt:lpstr>An Overview/Theme of John 10:  “Jesus &amp; His Sheep”</vt:lpstr>
      <vt:lpstr>An Overview/Theme of John 10:  “Jesus &amp; His Sheep”</vt:lpstr>
      <vt:lpstr>How Chapter 10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149</cp:revision>
  <dcterms:created xsi:type="dcterms:W3CDTF">2010-11-25T23:29:55Z</dcterms:created>
  <dcterms:modified xsi:type="dcterms:W3CDTF">2011-01-12T23:14:56Z</dcterms:modified>
</cp:coreProperties>
</file>