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68" r:id="rId10"/>
    <p:sldId id="275" r:id="rId11"/>
    <p:sldId id="276" r:id="rId12"/>
    <p:sldId id="277" r:id="rId13"/>
    <p:sldId id="27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>
        <p:scale>
          <a:sx n="50" d="100"/>
          <a:sy n="50" d="100"/>
        </p:scale>
        <p:origin x="-42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9075" y="4267200"/>
            <a:ext cx="3461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9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06600" y="6225469"/>
            <a:ext cx="1432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Please pick up a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handout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from the table in the back of the auditorium for class this morning.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9:</a:t>
            </a:r>
            <a:br>
              <a:rPr lang="en-US" sz="3800" dirty="0" smtClean="0"/>
            </a:br>
            <a:r>
              <a:rPr lang="en-US" sz="3800" u="sng" dirty="0" smtClean="0"/>
              <a:t> “Giving Sight to the Blind”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is “the light of the world” (John 9:5)!</a:t>
            </a:r>
          </a:p>
          <a:p>
            <a:pPr lvl="1"/>
            <a:r>
              <a:rPr lang="en-US" sz="2400" dirty="0" smtClean="0"/>
              <a:t>He brought light to the physically blind (never seen light).</a:t>
            </a:r>
          </a:p>
          <a:p>
            <a:pPr lvl="1"/>
            <a:r>
              <a:rPr lang="en-US" sz="2400" dirty="0" smtClean="0"/>
              <a:t>He, and no other, brings spiritual light to those whose eyes are blinded by sin.</a:t>
            </a:r>
          </a:p>
          <a:p>
            <a:pPr lvl="1"/>
            <a:r>
              <a:rPr lang="en-US" sz="2400" dirty="0" smtClean="0"/>
              <a:t>The moral and spiritual light, derived only through Christ, is available to the world.</a:t>
            </a:r>
          </a:p>
          <a:p>
            <a:pPr lvl="2"/>
            <a:r>
              <a:rPr lang="en-US" sz="2000" dirty="0" smtClean="0"/>
              <a:t>They can accept the light (and see) or reject the light (and remain in darkness).</a:t>
            </a:r>
          </a:p>
          <a:p>
            <a:pPr lvl="1"/>
            <a:r>
              <a:rPr lang="en-US" sz="2400" dirty="0" smtClean="0"/>
              <a:t>To His disciples “You are the light of the world” (Matt. 5:14).</a:t>
            </a:r>
          </a:p>
          <a:p>
            <a:pPr lvl="2"/>
            <a:r>
              <a:rPr lang="en-US" sz="2000" dirty="0" smtClean="0"/>
              <a:t>Responsibility to “open the eyes” of the spiritually blind (Ac. 26:18).</a:t>
            </a:r>
          </a:p>
          <a:p>
            <a:pPr lvl="2"/>
            <a:r>
              <a:rPr lang="en-US" sz="2000" dirty="0" smtClean="0"/>
              <a:t>Responsibility to “turn them from darkness to light” (Acts 26:18).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9:</a:t>
            </a:r>
            <a:br>
              <a:rPr lang="en-US" sz="3800" dirty="0" smtClean="0"/>
            </a:br>
            <a:r>
              <a:rPr lang="en-US" sz="3800" u="sng" dirty="0" smtClean="0"/>
              <a:t> “Giving Sight to the Blind”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the blind man had conditions to meet in order to see, so do the spiritually blind!</a:t>
            </a:r>
          </a:p>
          <a:p>
            <a:pPr lvl="1"/>
            <a:r>
              <a:rPr lang="en-US" sz="2400" dirty="0" smtClean="0"/>
              <a:t>Jesus gave the blind man two conditions in order to see:  Go and wash (John 9:7)!</a:t>
            </a:r>
          </a:p>
          <a:p>
            <a:pPr lvl="2"/>
            <a:r>
              <a:rPr lang="en-US" sz="2000" dirty="0" smtClean="0"/>
              <a:t>In order to be granted sight, all of the conditions had to be met.</a:t>
            </a:r>
          </a:p>
          <a:p>
            <a:pPr lvl="2"/>
            <a:r>
              <a:rPr lang="en-US" sz="2000" dirty="0" smtClean="0"/>
              <a:t>The blind man “went and washed” (met all conditions).</a:t>
            </a:r>
          </a:p>
          <a:p>
            <a:pPr lvl="2"/>
            <a:r>
              <a:rPr lang="en-US" sz="2000" dirty="0" smtClean="0"/>
              <a:t>Therefore, he “came back seeing” (John 9:7).</a:t>
            </a:r>
          </a:p>
          <a:p>
            <a:pPr lvl="1"/>
            <a:r>
              <a:rPr lang="en-US" sz="2400" dirty="0" smtClean="0"/>
              <a:t>Jesus gives the spiritually blind conditions to meet to see.</a:t>
            </a:r>
          </a:p>
          <a:p>
            <a:pPr lvl="2"/>
            <a:r>
              <a:rPr lang="en-US" sz="2000" dirty="0" smtClean="0"/>
              <a:t>In order to be granted sight, all of the conditions must be met (cf. 12:35; Ep. 5:8).</a:t>
            </a:r>
          </a:p>
          <a:p>
            <a:pPr lvl="2"/>
            <a:r>
              <a:rPr lang="en-US" sz="2000" dirty="0" smtClean="0"/>
              <a:t>When the conditions are met thru obedience, they come back seeing (Eph. 1:18).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9:</a:t>
            </a:r>
            <a:br>
              <a:rPr lang="en-US" sz="3800" dirty="0" smtClean="0"/>
            </a:br>
            <a:r>
              <a:rPr lang="en-US" sz="3800" u="sng" dirty="0" smtClean="0"/>
              <a:t> “Giving Sight to the Blind”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Pharisees were willfully without sight spiritually!</a:t>
            </a:r>
          </a:p>
          <a:p>
            <a:pPr lvl="1"/>
            <a:r>
              <a:rPr lang="en-US" sz="2400" dirty="0" smtClean="0"/>
              <a:t>They “did not believe…that he had been blind…” (John 9:18).</a:t>
            </a:r>
          </a:p>
          <a:p>
            <a:pPr lvl="1"/>
            <a:r>
              <a:rPr lang="en-US" sz="2400" dirty="0" smtClean="0"/>
              <a:t>They were blind &amp; deaf, not wanting to see/hear the truth (27). </a:t>
            </a:r>
          </a:p>
          <a:p>
            <a:pPr lvl="1"/>
            <a:r>
              <a:rPr lang="en-US" sz="2400" dirty="0" smtClean="0"/>
              <a:t>The Pharisees did all they could to ignore, reject and discredit the light of the world.</a:t>
            </a:r>
          </a:p>
          <a:p>
            <a:pPr lvl="2"/>
            <a:r>
              <a:rPr lang="en-US" sz="2000" dirty="0" smtClean="0"/>
              <a:t>“For judgment I have come…those who see may be made blind” (9:39).</a:t>
            </a:r>
          </a:p>
          <a:p>
            <a:pPr lvl="2"/>
            <a:r>
              <a:rPr lang="en-US" sz="2000" dirty="0" smtClean="0"/>
              <a:t>“Then some of the Pharisees…said to Him, ‘Are we blind also?’” (9:40).</a:t>
            </a:r>
          </a:p>
          <a:p>
            <a:pPr lvl="2"/>
            <a:r>
              <a:rPr lang="en-US" sz="2000" dirty="0" smtClean="0"/>
              <a:t>“Jesus said to them, ‘…you say, “We see.”  Therefore your sin remains’” (9:41).</a:t>
            </a:r>
          </a:p>
          <a:p>
            <a:pPr lvl="1"/>
            <a:r>
              <a:rPr lang="en-US" sz="2400" dirty="0" smtClean="0"/>
              <a:t>They claimed they could see without Jesus, the light of the world.  They were wrong!</a:t>
            </a:r>
          </a:p>
          <a:p>
            <a:pPr lvl="2"/>
            <a:r>
              <a:rPr lang="en-US" sz="2000" dirty="0" smtClean="0"/>
              <a:t>They willfully continued to walk in the darkness of their sin (cf. 3:19-21).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9:</a:t>
            </a:r>
            <a:br>
              <a:rPr lang="en-US" sz="3800" dirty="0" smtClean="0"/>
            </a:br>
            <a:r>
              <a:rPr lang="en-US" sz="3800" u="sng" dirty="0" smtClean="0"/>
              <a:t> “Giving Sight to the Blind”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you receive sight spiritually, your hearing will also improve!</a:t>
            </a:r>
          </a:p>
          <a:p>
            <a:pPr lvl="1"/>
            <a:r>
              <a:rPr lang="en-US" sz="2400" dirty="0" smtClean="0"/>
              <a:t>The Jews rejected the light, therefore, they did not listen either (9:27; cf. Ac. 28:27).</a:t>
            </a:r>
          </a:p>
          <a:p>
            <a:pPr lvl="1"/>
            <a:r>
              <a:rPr lang="en-US" sz="2400" dirty="0" smtClean="0"/>
              <a:t>When one opens his eyes to the truth, his ears are more receptive to listening.</a:t>
            </a:r>
          </a:p>
          <a:p>
            <a:pPr lvl="2"/>
            <a:r>
              <a:rPr lang="en-US" sz="2000" dirty="0" smtClean="0"/>
              <a:t>“You have both seen Him and [heard Him]” (John 9:37; cf. 4:26).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9 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648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600" dirty="0" smtClean="0"/>
              <a:t>“I am the light of the world” (John 9:4).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Healing a man born blind, worst enemies unable to refute.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“How can a man who is a sinner do such signs?” (John 9:16).  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The blind man’s testimony: 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“One thing I know: that though I was blind, now I see” (9:25).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“He is a prophet” (9:17).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“If this Man were not from God, He could do nothing” (9:33).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“Do you believe in the Son of God?” (John 9:35).  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“Lord, I believe!” (John 9:38).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Who is the Son of God?  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“You have both seen Him and [heard Him]” (John 9:37).</a:t>
            </a:r>
            <a:endParaRPr lang="en-US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is a misconception that suffering is a penalty for sin!</a:t>
            </a:r>
          </a:p>
          <a:p>
            <a:pPr lvl="1"/>
            <a:r>
              <a:rPr lang="en-US" sz="2400" dirty="0" smtClean="0"/>
              <a:t>It was commonly believed that physical disabilities were penalties for sin (John 9:2).</a:t>
            </a:r>
          </a:p>
          <a:p>
            <a:pPr lvl="1"/>
            <a:r>
              <a:rPr lang="en-US" sz="2400" dirty="0" smtClean="0"/>
              <a:t>Jesus insisted that such was not the case – “Neither this man nor his parents” (9:3).</a:t>
            </a:r>
          </a:p>
          <a:p>
            <a:pPr lvl="2"/>
            <a:r>
              <a:rPr lang="en-US" sz="2000" dirty="0" smtClean="0"/>
              <a:t>Jesus taught against this very emphatically in Luke 13:1-5.</a:t>
            </a:r>
          </a:p>
          <a:p>
            <a:pPr lvl="2"/>
            <a:r>
              <a:rPr lang="en-US" sz="2000" dirty="0" smtClean="0"/>
              <a:t>The book of Job is a divine treatise that suffering is not a direct penalty for sin.</a:t>
            </a:r>
          </a:p>
          <a:p>
            <a:pPr lvl="1"/>
            <a:r>
              <a:rPr lang="en-US" sz="2400" dirty="0" smtClean="0"/>
              <a:t>Suffering can result as a consequence of personal sin or the sin of ancestors, but that is the evil impact of sin not God’s malicious form of punishment.</a:t>
            </a:r>
            <a:endParaRPr lang="en-US" sz="4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Doing the works of God is absolutely essential and urgent, even for Jesus (John 9:4)!</a:t>
            </a:r>
          </a:p>
          <a:p>
            <a:pPr lvl="1"/>
            <a:r>
              <a:rPr lang="en-US" sz="2400" dirty="0" smtClean="0"/>
              <a:t>Jesus said He “must” (Greek </a:t>
            </a:r>
            <a:r>
              <a:rPr lang="en-US" sz="2400" i="1" dirty="0" err="1" smtClean="0"/>
              <a:t>dei</a:t>
            </a:r>
            <a:r>
              <a:rPr lang="en-US" sz="2400" dirty="0" smtClean="0"/>
              <a:t>, necessary) work.  The works of God require work.</a:t>
            </a:r>
          </a:p>
          <a:p>
            <a:pPr lvl="1"/>
            <a:r>
              <a:rPr lang="en-US" sz="2400" dirty="0" smtClean="0"/>
              <a:t>Jesus said He must work while time and opportunity were still available to Him.  </a:t>
            </a:r>
          </a:p>
          <a:p>
            <a:pPr lvl="1"/>
            <a:r>
              <a:rPr lang="en-US" sz="2400" dirty="0" smtClean="0"/>
              <a:t>As Christians, we “must” work the works of God while time &amp; opportunity are ours!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is always right to do right!</a:t>
            </a:r>
          </a:p>
          <a:p>
            <a:pPr lvl="1"/>
            <a:r>
              <a:rPr lang="en-US" sz="2400" dirty="0" smtClean="0"/>
              <a:t>Even when it may not make sense, like washing clay off eyes to gain sight (9:6-7).</a:t>
            </a:r>
          </a:p>
          <a:p>
            <a:pPr lvl="1"/>
            <a:r>
              <a:rPr lang="en-US" sz="2400" dirty="0" smtClean="0"/>
              <a:t>Even if it is not popular, like healing on the Sabbath (9:14, 16; cf. 5:9-18; Matt. 12:8).</a:t>
            </a:r>
          </a:p>
          <a:p>
            <a:pPr lvl="1"/>
            <a:r>
              <a:rPr lang="en-US" sz="2400" dirty="0" smtClean="0"/>
              <a:t>Even if it gets you ostracized, like confessing Christ (John 9:20-22, 30-34; cf. </a:t>
            </a:r>
            <a:r>
              <a:rPr lang="en-US" sz="2400" dirty="0" err="1" smtClean="0"/>
              <a:t>Lk</a:t>
            </a:r>
            <a:r>
              <a:rPr lang="en-US" sz="2400" dirty="0" smtClean="0"/>
              <a:t>. 6:22).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test of faith is a test of obedience (John 9:7)!</a:t>
            </a:r>
          </a:p>
          <a:p>
            <a:pPr lvl="1"/>
            <a:r>
              <a:rPr lang="en-US" sz="2400" dirty="0" smtClean="0"/>
              <a:t>Jesus tested the blind man’s faith – “Go, wash in the pool of Siloam” (John 9:7).</a:t>
            </a:r>
          </a:p>
          <a:p>
            <a:pPr lvl="1"/>
            <a:r>
              <a:rPr lang="en-US" sz="2400" dirty="0" smtClean="0"/>
              <a:t>Just like God tested Abraham’s faith (Gen. 22:2) and </a:t>
            </a:r>
            <a:r>
              <a:rPr lang="en-US" sz="2400" dirty="0" err="1" smtClean="0"/>
              <a:t>Naaman’s</a:t>
            </a:r>
            <a:r>
              <a:rPr lang="en-US" sz="2400" dirty="0" smtClean="0"/>
              <a:t> faith (2 Kings 5:10).</a:t>
            </a:r>
          </a:p>
          <a:p>
            <a:pPr lvl="1"/>
            <a:r>
              <a:rPr lang="en-US" sz="2400" dirty="0" smtClean="0"/>
              <a:t>Passing a test of faith is done by passing the test of obedience (cf. James 2:19-26).</a:t>
            </a:r>
          </a:p>
          <a:p>
            <a:pPr lvl="1"/>
            <a:r>
              <a:rPr lang="en-US" sz="2400" dirty="0" smtClean="0"/>
              <a:t>All conditions must be met to pass, not just some.</a:t>
            </a:r>
          </a:p>
          <a:p>
            <a:pPr lvl="2"/>
            <a:r>
              <a:rPr lang="en-US" sz="2000" dirty="0" smtClean="0"/>
              <a:t>Condition #1: “Go” – “So he went…”</a:t>
            </a:r>
          </a:p>
          <a:p>
            <a:pPr lvl="2"/>
            <a:r>
              <a:rPr lang="en-US" sz="2000" dirty="0" smtClean="0"/>
              <a:t>Condition #2: “Wash” – “So he went and washed…”</a:t>
            </a:r>
          </a:p>
          <a:p>
            <a:pPr lvl="2"/>
            <a:r>
              <a:rPr lang="en-US" sz="2000" dirty="0" smtClean="0"/>
              <a:t>Similar to commands found in Mark 16:16; Acts 2:38; 22:16.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power of God is a beautiful thing to behold and an impossible thing to deny!</a:t>
            </a:r>
          </a:p>
          <a:p>
            <a:pPr lvl="1"/>
            <a:r>
              <a:rPr lang="en-US" sz="2400" dirty="0" smtClean="0"/>
              <a:t>“He spat on the ground… made clay…anointed the eyes…‘Go, wash…” (John 9:6-7).</a:t>
            </a:r>
          </a:p>
          <a:p>
            <a:pPr lvl="1"/>
            <a:r>
              <a:rPr lang="en-US" sz="2400" dirty="0" smtClean="0"/>
              <a:t>How do clayed spittle and a pool give a man sight for the first time in his life?</a:t>
            </a:r>
          </a:p>
          <a:p>
            <a:pPr lvl="1"/>
            <a:r>
              <a:rPr lang="en-US" sz="2400" dirty="0" smtClean="0"/>
              <a:t>Jesus wanted the blind man and all others to understand the power of God.</a:t>
            </a:r>
          </a:p>
          <a:p>
            <a:pPr lvl="1"/>
            <a:r>
              <a:rPr lang="en-US" sz="2400" dirty="0" smtClean="0"/>
              <a:t>While the witnesses of the miracle tried to deny it (9:16, 18), they could not!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Truth is still truth no matter how many ways or times it is attacked!</a:t>
            </a:r>
          </a:p>
          <a:p>
            <a:pPr lvl="1"/>
            <a:r>
              <a:rPr lang="en-US" sz="2400" dirty="0" smtClean="0"/>
              <a:t>“They said to him, ‘How were your eyes opened?’” (9:10).</a:t>
            </a:r>
          </a:p>
          <a:p>
            <a:pPr lvl="1"/>
            <a:r>
              <a:rPr lang="en-US" sz="2400" dirty="0" smtClean="0"/>
              <a:t>“The Pharisees also asked him again how…” (John 9:15).</a:t>
            </a:r>
          </a:p>
          <a:p>
            <a:pPr lvl="1"/>
            <a:r>
              <a:rPr lang="en-US" sz="2400" dirty="0" smtClean="0"/>
              <a:t>“They said to the blind man again, ‘What do you say…?’” (17).</a:t>
            </a:r>
          </a:p>
          <a:p>
            <a:pPr lvl="1"/>
            <a:r>
              <a:rPr lang="en-US" sz="2400" dirty="0" smtClean="0"/>
              <a:t>“They asked [his parents], ‘…How does he now see?’” (9:19).</a:t>
            </a:r>
          </a:p>
          <a:p>
            <a:pPr lvl="1"/>
            <a:r>
              <a:rPr lang="en-US" sz="2400" dirty="0" smtClean="0"/>
              <a:t>“So they again called the man who was blind…” (John 9:24).</a:t>
            </a:r>
          </a:p>
          <a:p>
            <a:pPr lvl="1"/>
            <a:r>
              <a:rPr lang="en-US" sz="2400" dirty="0" smtClean="0"/>
              <a:t>“Then they said to him again, ‘What did He do…How did He…’” (John 9:26).</a:t>
            </a:r>
          </a:p>
          <a:p>
            <a:pPr lvl="1"/>
            <a:r>
              <a:rPr lang="en-US" sz="2400" dirty="0" smtClean="0"/>
              <a:t>“I told you already, and you did not listen.  Why do you want to hear it again?” (27).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does not hear (with an ear to answer) the prayers of sinners (John 9:31)!</a:t>
            </a:r>
          </a:p>
          <a:p>
            <a:pPr lvl="1"/>
            <a:r>
              <a:rPr lang="en-US" sz="2400" dirty="0" smtClean="0"/>
              <a:t>While this was stated by an uninspired man, it is confirmed elsewhere in Scripture.</a:t>
            </a:r>
          </a:p>
          <a:p>
            <a:pPr lvl="2"/>
            <a:r>
              <a:rPr lang="en-US" sz="2000" dirty="0" smtClean="0"/>
              <a:t>Psa. 34:15-16; 66:18; Prov. 15:29; 28:9; Isa. 1:15; Matt. 7:21; Luke 6:46</a:t>
            </a:r>
          </a:p>
          <a:p>
            <a:pPr lvl="1"/>
            <a:r>
              <a:rPr lang="en-US" sz="2400" dirty="0" smtClean="0"/>
              <a:t>God is fully aware of all words (incl. prayers) spoken by sinners (cf. Matt. 12:36-37).</a:t>
            </a:r>
          </a:p>
          <a:p>
            <a:pPr lvl="1"/>
            <a:r>
              <a:rPr lang="en-US" sz="2400" dirty="0" smtClean="0"/>
              <a:t>But, since He is not their “Father in heaven” (Mt. 6:9), He is not obligated to answer.</a:t>
            </a:r>
          </a:p>
          <a:p>
            <a:pPr lvl="1"/>
            <a:r>
              <a:rPr lang="en-US" sz="2400" dirty="0" smtClean="0"/>
              <a:t>The idea of an alien sinner being saved by praying to God is foreign to God’s Word!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9:</a:t>
            </a:r>
            <a:br>
              <a:rPr lang="en-US" sz="3800" dirty="0" smtClean="0"/>
            </a:br>
            <a:r>
              <a:rPr lang="en-US" sz="3800" u="sng" dirty="0" smtClean="0"/>
              <a:t> “Giving Sight to the Blind”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The words “see, sees, seen, seeing, saw, sight, eyes, blind” are found 41 times in chapter 9.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1490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9</vt:lpstr>
      <vt:lpstr>Vital Concepts &amp; Truths to Know in John 9</vt:lpstr>
      <vt:lpstr>Vital Concepts &amp; Truths to Know in John 9</vt:lpstr>
      <vt:lpstr>Vital Concepts &amp; Truths to Know in John 9</vt:lpstr>
      <vt:lpstr>Vital Concepts &amp; Truths to Know in John 9</vt:lpstr>
      <vt:lpstr>Vital Concepts &amp; Truths to Know in John 9</vt:lpstr>
      <vt:lpstr>Vital Concepts &amp; Truths to Know in John 9</vt:lpstr>
      <vt:lpstr>An Overview/Theme of John 9:  “Giving Sight to the Blind”</vt:lpstr>
      <vt:lpstr>An Overview/Theme of John 9:  “Giving Sight to the Blind”</vt:lpstr>
      <vt:lpstr>An Overview/Theme of John 9:  “Giving Sight to the Blind”</vt:lpstr>
      <vt:lpstr>An Overview/Theme of John 9:  “Giving Sight to the Blind”</vt:lpstr>
      <vt:lpstr>An Overview/Theme of John 9:  “Giving Sight to the Blind”</vt:lpstr>
      <vt:lpstr>How Chapter 9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soundshack</cp:lastModifiedBy>
  <cp:revision>146</cp:revision>
  <dcterms:created xsi:type="dcterms:W3CDTF">2010-11-25T23:29:55Z</dcterms:created>
  <dcterms:modified xsi:type="dcterms:W3CDTF">2011-01-09T14:47:23Z</dcterms:modified>
</cp:coreProperties>
</file>