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>
        <p:scale>
          <a:sx n="70" d="100"/>
          <a:sy n="70" d="100"/>
        </p:scale>
        <p:origin x="14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9075" y="4267200"/>
            <a:ext cx="3461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8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8:</a:t>
            </a:r>
            <a:br>
              <a:rPr lang="en-US" sz="3800" dirty="0" smtClean="0"/>
            </a:br>
            <a:r>
              <a:rPr lang="en-US" sz="3800" u="sng" dirty="0" smtClean="0"/>
              <a:t> “Freedom from Sin through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Freedom from Sin Is Promised &amp; Secured By Those Who…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Hear the things Jesus spoke from the Father (John 8:26, 28).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Hear God’s words to be “of God” rather than “of the devil” (8:47).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Listen to His word (John 8:43).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Know Christ (John 8:19), that He is deity and equal with God (28).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Know the truth (John 8:32).  Only His truth can bring freedom!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Believe in the deity of Christ (John 8:24).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Believe His words, the words of truth (John 8:30, 45-46).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Love Christ, who came from God and is equal with God (8:42).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Abide in His word (8:31), which requires living, obeying &amp; action!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Give His word a place (to run free course) in our hearts &amp; lives (37).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Follow Christ, the light of the world, to have the light of life (8:12).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Keep His word (8:51).  To know God requires keeping His Word (8:55).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8:</a:t>
            </a:r>
            <a:br>
              <a:rPr lang="en-US" sz="3800" dirty="0" smtClean="0"/>
            </a:br>
            <a:r>
              <a:rPr lang="en-US" sz="3800" u="sng" dirty="0" smtClean="0"/>
              <a:t> “Freedom from Sin through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Freedom from Sin Has the Best Reward!</a:t>
            </a:r>
          </a:p>
          <a:p>
            <a:pPr lvl="1"/>
            <a:r>
              <a:rPr lang="en-US" sz="2400" dirty="0" smtClean="0"/>
              <a:t>Freedom from sin, the world, the devil, the flesh, an evil conscience and the devil!</a:t>
            </a:r>
          </a:p>
          <a:p>
            <a:pPr lvl="1"/>
            <a:r>
              <a:rPr lang="en-US" sz="2400" dirty="0" smtClean="0"/>
              <a:t>Never see death (John 8:51).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8 Helps to Fulfill the 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6482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400" dirty="0" smtClean="0"/>
              <a:t>Jesus possessed an eternal nature equal to the Father!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He knew where He came from and where He was going (8:14).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“I am not alone, but I am with the Father who sent Me” (8:16).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“…And the Father who sent Me bears witness of Me” (8:18).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“I speak to the world those things which I heard from Him” (26, 38, 40).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“Believe that I am He…know that I am He” (John 8:24, 28).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“I do nothing of Myself…as My Father taught Me, I speak” (28).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“He who sent Me is with Me.  The Father has not left Me” (29).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“I proceeded forth and came from God…He sent Me” (8:42).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“It is My Father who honors Me” (John 8:54).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Jesus made several “I Am” statements in this chapter.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“I am the light of the world” (John 8:12).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“I am from above…I am not of this world” (John 8:23).</a:t>
            </a:r>
          </a:p>
          <a:p>
            <a:pPr lvl="1">
              <a:spcBef>
                <a:spcPts val="200"/>
              </a:spcBef>
            </a:pPr>
            <a:r>
              <a:rPr lang="en-US" sz="2100" dirty="0" smtClean="0"/>
              <a:t>“Most assuredly, I say to you, before Abraham was, I AM” (58).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Condemn the sin but have compassion on the sinner!</a:t>
            </a:r>
          </a:p>
          <a:p>
            <a:r>
              <a:rPr lang="en-US" sz="2800" dirty="0" smtClean="0"/>
              <a:t>Jesus made it His aim to “always do those things that please [the Father]” (John 8:29)!</a:t>
            </a:r>
          </a:p>
          <a:p>
            <a:pPr lvl="1"/>
            <a:r>
              <a:rPr lang="en-US" sz="2400" dirty="0" smtClean="0"/>
              <a:t>He said that He honored His Father and did not seek His own glory (John 8:49-50).</a:t>
            </a:r>
          </a:p>
          <a:p>
            <a:pPr lvl="1"/>
            <a:r>
              <a:rPr lang="en-US" sz="2400" dirty="0" smtClean="0"/>
              <a:t>He let the Father take care of seeing, knowing and deciding reward (John 8:50).</a:t>
            </a:r>
          </a:p>
          <a:p>
            <a:r>
              <a:rPr lang="en-US" sz="2800" dirty="0" smtClean="0"/>
              <a:t>God’s truth is absolute (John 8:32, 44)!</a:t>
            </a:r>
          </a:p>
          <a:p>
            <a:pPr lvl="1"/>
            <a:r>
              <a:rPr lang="en-US" sz="2400" dirty="0" smtClean="0"/>
              <a:t>God’s truth is not multiple choice, a gray area, subjective to the whims of man.</a:t>
            </a:r>
          </a:p>
          <a:p>
            <a:pPr lvl="1"/>
            <a:r>
              <a:rPr lang="en-US" sz="2400" dirty="0" smtClean="0"/>
              <a:t>God’s truth is THE truth.  THE ABSOLUTE truth.  </a:t>
            </a:r>
          </a:p>
          <a:p>
            <a:pPr lvl="1"/>
            <a:r>
              <a:rPr lang="en-US" sz="2400" dirty="0" smtClean="0"/>
              <a:t>There is only ONE truth.  And it does not change!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Believing in Jesus does not make one a child of God!</a:t>
            </a:r>
          </a:p>
          <a:p>
            <a:pPr lvl="1"/>
            <a:r>
              <a:rPr lang="en-US" sz="2400" dirty="0" smtClean="0"/>
              <a:t>“As He spoke these words, many believed in Him” (John 8:30).</a:t>
            </a:r>
          </a:p>
          <a:p>
            <a:pPr lvl="1"/>
            <a:r>
              <a:rPr lang="en-US" sz="2400" dirty="0" smtClean="0"/>
              <a:t>“Then Jesus said to those Jews who believed Him…” (8:31).</a:t>
            </a:r>
          </a:p>
          <a:p>
            <a:pPr lvl="2"/>
            <a:r>
              <a:rPr lang="en-US" sz="2000" dirty="0" smtClean="0"/>
              <a:t>“If you abide in My word…” (John 8:31).  Is it possible they may not?  </a:t>
            </a:r>
          </a:p>
          <a:p>
            <a:pPr lvl="2"/>
            <a:r>
              <a:rPr lang="en-US" sz="2000" dirty="0" smtClean="0"/>
              <a:t>“If you were Abraham’s children…” (8:39). Is it possible they were not?  </a:t>
            </a:r>
          </a:p>
          <a:p>
            <a:pPr lvl="2"/>
            <a:r>
              <a:rPr lang="en-US" sz="2000" dirty="0" smtClean="0"/>
              <a:t>“If God were your Father…” (John 8:42).  Is it possible </a:t>
            </a:r>
            <a:r>
              <a:rPr lang="en-US" sz="2000" dirty="0" smtClean="0"/>
              <a:t>He is not</a:t>
            </a:r>
            <a:r>
              <a:rPr lang="en-US" sz="2000" dirty="0" smtClean="0"/>
              <a:t>?  </a:t>
            </a:r>
          </a:p>
          <a:p>
            <a:pPr lvl="1"/>
            <a:r>
              <a:rPr lang="en-US" sz="2400" dirty="0" smtClean="0"/>
              <a:t>If God was not their Father, then who was?</a:t>
            </a:r>
          </a:p>
          <a:p>
            <a:pPr lvl="2"/>
            <a:r>
              <a:rPr lang="en-US" sz="2000" dirty="0" smtClean="0"/>
              <a:t>“You are of your father the devil…” (John 8:44).</a:t>
            </a:r>
          </a:p>
          <a:p>
            <a:pPr lvl="1"/>
            <a:r>
              <a:rPr lang="en-US" sz="2400" dirty="0" smtClean="0"/>
              <a:t>To Jews who believed in Him, Jesus told them that the devil was their father.</a:t>
            </a:r>
          </a:p>
          <a:p>
            <a:pPr lvl="2"/>
            <a:r>
              <a:rPr lang="en-US" sz="2000" dirty="0" smtClean="0"/>
              <a:t>Faith alone in Jesus does not save!</a:t>
            </a:r>
          </a:p>
          <a:p>
            <a:pPr lvl="1"/>
            <a:r>
              <a:rPr lang="en-US" sz="2400" dirty="0" smtClean="0"/>
              <a:t>Claiming God as your Father does not make Him your Father (John 8:41-47)!</a:t>
            </a:r>
            <a:endParaRPr lang="en-US" sz="4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is eternal (John 8:58)!</a:t>
            </a:r>
          </a:p>
          <a:p>
            <a:pPr lvl="1"/>
            <a:r>
              <a:rPr lang="en-US" sz="2400" dirty="0" smtClean="0"/>
              <a:t>“Most assuredly, I say to you, before Abraham was, I AM” (John 8:58).</a:t>
            </a:r>
          </a:p>
          <a:p>
            <a:pPr lvl="1"/>
            <a:r>
              <a:rPr lang="en-US" sz="2400" dirty="0" smtClean="0"/>
              <a:t>“Abraham was” signifies a beginning point.  Abraham came to be at some point.</a:t>
            </a:r>
          </a:p>
          <a:p>
            <a:pPr lvl="1"/>
            <a:r>
              <a:rPr lang="en-US" sz="2400" dirty="0" smtClean="0"/>
              <a:t>“I AM” signifies timeless presence, always existing, independent of time (Ex. 3:14).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8:</a:t>
            </a:r>
            <a:br>
              <a:rPr lang="en-US" sz="3800" dirty="0" smtClean="0"/>
            </a:br>
            <a:r>
              <a:rPr lang="en-US" sz="3800" u="sng" dirty="0" smtClean="0"/>
              <a:t> “Freedom from Sin through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Is One Thing That We All Have in Common – Sin!</a:t>
            </a:r>
          </a:p>
          <a:p>
            <a:pPr lvl="1"/>
            <a:r>
              <a:rPr lang="en-US" sz="2400" dirty="0" smtClean="0"/>
              <a:t>Jesus told the hypocrites, “He who is without sin among you…” (John 8:7).</a:t>
            </a:r>
          </a:p>
          <a:p>
            <a:pPr lvl="1"/>
            <a:r>
              <a:rPr lang="en-US" sz="2400" dirty="0" smtClean="0"/>
              <a:t>Even the hypocritical scribes &amp; Pharisees recognized they all were sinners (John 8:9).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8:</a:t>
            </a:r>
            <a:br>
              <a:rPr lang="en-US" sz="3800" dirty="0" smtClean="0"/>
            </a:br>
            <a:r>
              <a:rPr lang="en-US" sz="3800" u="sng" dirty="0" smtClean="0"/>
              <a:t> “Freedom from Sin through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Only Two Possible Relationships One Can Have with Sin!</a:t>
            </a:r>
          </a:p>
          <a:p>
            <a:pPr lvl="1"/>
            <a:r>
              <a:rPr lang="en-US" sz="2400" dirty="0" smtClean="0"/>
              <a:t>He can be a “slave” to it! </a:t>
            </a:r>
          </a:p>
          <a:p>
            <a:pPr lvl="2"/>
            <a:r>
              <a:rPr lang="en-US" sz="2000" dirty="0" smtClean="0"/>
              <a:t>“Whoever commits sin is a slave of sin” (John 8:34).  In bondage!</a:t>
            </a:r>
          </a:p>
          <a:p>
            <a:pPr lvl="2"/>
            <a:r>
              <a:rPr lang="en-US" sz="2000" dirty="0" smtClean="0"/>
              <a:t>One given to a lifestyle of habitually sinning is enslaved to that lifestyle.</a:t>
            </a:r>
          </a:p>
          <a:p>
            <a:pPr lvl="2"/>
            <a:r>
              <a:rPr lang="en-US" sz="2000" dirty="0" smtClean="0"/>
              <a:t>Slaves to sin do what they have heard from their father (John 8:38).</a:t>
            </a:r>
          </a:p>
          <a:p>
            <a:pPr lvl="2"/>
            <a:r>
              <a:rPr lang="en-US" sz="2000" dirty="0" smtClean="0"/>
              <a:t>Slaves to sin do the deeds of their father (John 8:41).</a:t>
            </a:r>
          </a:p>
          <a:p>
            <a:pPr lvl="2"/>
            <a:r>
              <a:rPr lang="en-US" sz="2000" dirty="0" smtClean="0"/>
              <a:t>Slaves to sin are of their father, the devil, and fulfill his desires (8:44).</a:t>
            </a:r>
          </a:p>
          <a:p>
            <a:pPr lvl="1"/>
            <a:r>
              <a:rPr lang="en-US" sz="2400" dirty="0" smtClean="0"/>
              <a:t>He can be “free” from it!  </a:t>
            </a:r>
          </a:p>
          <a:p>
            <a:pPr lvl="2"/>
            <a:r>
              <a:rPr lang="en-US" sz="2000" dirty="0" smtClean="0"/>
              <a:t>“If the Son makes you free, you shall be free indeed” (John 8:36).</a:t>
            </a:r>
          </a:p>
          <a:p>
            <a:pPr lvl="2"/>
            <a:r>
              <a:rPr lang="en-US" sz="2000" dirty="0" smtClean="0"/>
              <a:t>A slave cannot free another slave.  The Son is only one who can (34-36).</a:t>
            </a:r>
          </a:p>
          <a:p>
            <a:pPr lvl="2"/>
            <a:r>
              <a:rPr lang="en-US" sz="2000" dirty="0" smtClean="0"/>
              <a:t>One who is free from sin has God as his Father (John 8:42).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8:</a:t>
            </a:r>
            <a:br>
              <a:rPr lang="en-US" sz="3800" dirty="0" smtClean="0"/>
            </a:br>
            <a:r>
              <a:rPr lang="en-US" sz="3800" u="sng" dirty="0" smtClean="0"/>
              <a:t> “Freedom from Sin through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Living As a Slave to Sin Is a Choice That One Makes!</a:t>
            </a:r>
          </a:p>
          <a:p>
            <a:pPr lvl="1"/>
            <a:r>
              <a:rPr lang="en-US" sz="2400" dirty="0" smtClean="0"/>
              <a:t>Live and judge only according to the flesh (John 8:15).</a:t>
            </a:r>
          </a:p>
          <a:p>
            <a:pPr lvl="1"/>
            <a:r>
              <a:rPr lang="en-US" sz="2400" dirty="0" smtClean="0"/>
              <a:t>Willfully choosing to know neither the Father nor the Son (John 8:19, 55).</a:t>
            </a:r>
          </a:p>
          <a:p>
            <a:pPr lvl="1"/>
            <a:r>
              <a:rPr lang="en-US" sz="2400" dirty="0" smtClean="0"/>
              <a:t>Living, not just “in” the world, but “of this world” (John 8:23).</a:t>
            </a:r>
          </a:p>
          <a:p>
            <a:pPr lvl="1"/>
            <a:r>
              <a:rPr lang="en-US" sz="2400" dirty="0" smtClean="0"/>
              <a:t>Choosing not to believe (John 8:24).</a:t>
            </a:r>
          </a:p>
          <a:p>
            <a:pPr lvl="1"/>
            <a:r>
              <a:rPr lang="en-US" sz="2400" dirty="0" smtClean="0"/>
              <a:t>Willfully ignoring, rejecting and not listening to the word (John 8:37, 43, 47).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8:</a:t>
            </a:r>
            <a:br>
              <a:rPr lang="en-US" sz="3800" dirty="0" smtClean="0"/>
            </a:br>
            <a:r>
              <a:rPr lang="en-US" sz="3800" u="sng" dirty="0" smtClean="0"/>
              <a:t> “Freedom from Sin through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Remaining a Slave to Sin Has Devastating Consequences!</a:t>
            </a:r>
          </a:p>
          <a:p>
            <a:pPr lvl="1"/>
            <a:r>
              <a:rPr lang="en-US" sz="2400" dirty="0" smtClean="0"/>
              <a:t>“Walk in darkness” (John 8:12).</a:t>
            </a:r>
          </a:p>
          <a:p>
            <a:pPr lvl="1"/>
            <a:r>
              <a:rPr lang="en-US" sz="2400" dirty="0" smtClean="0"/>
              <a:t>“You will die in your sin…die in your sins” (John 8:21, 24).  Eternal separation!</a:t>
            </a:r>
          </a:p>
          <a:p>
            <a:pPr lvl="1"/>
            <a:r>
              <a:rPr lang="en-US" sz="2400" dirty="0" smtClean="0"/>
              <a:t>“Where I go you cannot come” (John 8:21) – cannot go to heaven!</a:t>
            </a:r>
          </a:p>
          <a:p>
            <a:pPr lvl="1"/>
            <a:r>
              <a:rPr lang="en-US" sz="2400" dirty="0" smtClean="0"/>
              <a:t>Follow the devil on this earth and you’ll follow him into eternity (8:44; cf. Mt. 25:41).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8:</a:t>
            </a:r>
            <a:br>
              <a:rPr lang="en-US" sz="3800" dirty="0" smtClean="0"/>
            </a:br>
            <a:r>
              <a:rPr lang="en-US" sz="3800" u="sng" dirty="0" smtClean="0"/>
              <a:t> “Freedom from Sin through Christ”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Freedom from Sin Comes Only in and through Christ!</a:t>
            </a:r>
          </a:p>
          <a:p>
            <a:pPr lvl="1"/>
            <a:r>
              <a:rPr lang="en-US" sz="2400" dirty="0" smtClean="0"/>
              <a:t>It relies on the mercy of Christ (“Go and sin no more,” John 8:11).</a:t>
            </a:r>
          </a:p>
          <a:p>
            <a:pPr lvl="1"/>
            <a:r>
              <a:rPr lang="en-US" sz="2400" dirty="0" smtClean="0"/>
              <a:t>It is made available to all by Christ (“I am the light of the world,” John 8:12).</a:t>
            </a:r>
          </a:p>
          <a:p>
            <a:pPr lvl="1"/>
            <a:r>
              <a:rPr lang="en-US" sz="2400" dirty="0" smtClean="0"/>
              <a:t>It rests on the sacrifice of Christ, being “lifted up” (John 8:28).</a:t>
            </a:r>
          </a:p>
          <a:p>
            <a:pPr lvl="1"/>
            <a:r>
              <a:rPr lang="en-US" sz="2400" dirty="0" smtClean="0"/>
              <a:t>The Son must give the freedom!  Earthly/Fleshly descent means nothing (John 8:36)!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1314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Vital Concepts &amp; Truths to Know in John 8</vt:lpstr>
      <vt:lpstr>Vital Concepts &amp; Truths to Know in John 8</vt:lpstr>
      <vt:lpstr>Vital Concepts &amp; Truths to Know in John 8</vt:lpstr>
      <vt:lpstr>An Overview/Theme of John 8:  “Freedom from Sin through Christ”</vt:lpstr>
      <vt:lpstr>An Overview/Theme of John 8:  “Freedom from Sin through Christ”</vt:lpstr>
      <vt:lpstr>An Overview/Theme of John 8:  “Freedom from Sin through Christ”</vt:lpstr>
      <vt:lpstr>An Overview/Theme of John 8:  “Freedom from Sin through Christ”</vt:lpstr>
      <vt:lpstr>An Overview/Theme of John 8:  “Freedom from Sin through Christ”</vt:lpstr>
      <vt:lpstr>An Overview/Theme of John 8:  “Freedom from Sin through Christ”</vt:lpstr>
      <vt:lpstr>An Overview/Theme of John 8:  “Freedom from Sin through Christ”</vt:lpstr>
      <vt:lpstr>How Chapter 8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soundshack</cp:lastModifiedBy>
  <cp:revision>141</cp:revision>
  <dcterms:created xsi:type="dcterms:W3CDTF">2010-11-25T23:29:55Z</dcterms:created>
  <dcterms:modified xsi:type="dcterms:W3CDTF">2011-01-06T00:08:25Z</dcterms:modified>
</cp:coreProperties>
</file>