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24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9075" y="4267200"/>
            <a:ext cx="34612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7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706600" y="6225469"/>
            <a:ext cx="1432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Please pick up a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handout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from the table in the back of the auditorium for class this morning.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7:</a:t>
            </a:r>
            <a:br>
              <a:rPr lang="en-US" sz="3800" dirty="0" smtClean="0"/>
            </a:br>
            <a:r>
              <a:rPr lang="en-US" sz="3800" u="sng" dirty="0" smtClean="0"/>
              <a:t> “Division Among the People Over Jesus”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Multitudes Were Confused—Some Were Still Skeptical and Unbelieving!</a:t>
            </a:r>
          </a:p>
          <a:p>
            <a:pPr lvl="1"/>
            <a:r>
              <a:rPr lang="en-US" sz="2300" dirty="0" smtClean="0"/>
              <a:t>“Others said, ‘No, on the contrary, He deceives the people’” (12).</a:t>
            </a:r>
          </a:p>
          <a:p>
            <a:pPr lvl="1"/>
            <a:r>
              <a:rPr lang="en-US" sz="2300" dirty="0" smtClean="0"/>
              <a:t>“The Jews marveled”—not in admiration, but rather contempt (John 7:15, 21).</a:t>
            </a:r>
          </a:p>
          <a:p>
            <a:pPr lvl="1"/>
            <a:r>
              <a:rPr lang="en-US" sz="2300" dirty="0" smtClean="0"/>
              <a:t>In antagonism &amp; ignorance, “You have a demon.  Who is seeking to kill You?” (7:20).</a:t>
            </a:r>
          </a:p>
          <a:p>
            <a:pPr lvl="1"/>
            <a:r>
              <a:rPr lang="en-US" sz="2300" dirty="0" smtClean="0"/>
              <a:t>Ignorant of the Scriptures, they wrongfully concluded what could be known (7:27).</a:t>
            </a:r>
          </a:p>
          <a:p>
            <a:pPr lvl="1"/>
            <a:r>
              <a:rPr lang="en-US" sz="2300" dirty="0" smtClean="0"/>
              <a:t>Ignorant of the place of Jesus’ birth, they wrongfully dismissed Him (John 7:41b-42).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7:</a:t>
            </a:r>
            <a:br>
              <a:rPr lang="en-US" sz="3800" dirty="0" smtClean="0"/>
            </a:br>
            <a:r>
              <a:rPr lang="en-US" sz="3800" u="sng" dirty="0" smtClean="0"/>
              <a:t> “Division Among the People Over Jesus”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Unbiased Response Came from the Temple Officers, Who Were Sent to Take Him.</a:t>
            </a:r>
          </a:p>
          <a:p>
            <a:pPr lvl="1"/>
            <a:r>
              <a:rPr lang="en-US" sz="2400" dirty="0" smtClean="0"/>
              <a:t>“No man ever spoke like this Man!” (John 7:46).</a:t>
            </a:r>
          </a:p>
          <a:p>
            <a:pPr lvl="2"/>
            <a:r>
              <a:rPr lang="en-US" sz="2000" dirty="0" smtClean="0"/>
              <a:t>Jesus spoke with divine authority, speaking for the Father and Himself.</a:t>
            </a:r>
          </a:p>
          <a:p>
            <a:pPr lvl="2"/>
            <a:r>
              <a:rPr lang="en-US" sz="2000" dirty="0" smtClean="0"/>
              <a:t>Jesus addressed the hearts &amp; consciences of men, touching their greatest needs.</a:t>
            </a:r>
          </a:p>
          <a:p>
            <a:pPr lvl="1"/>
            <a:r>
              <a:rPr lang="en-US" sz="2400" dirty="0" smtClean="0"/>
              <a:t>No man could ever speak like Jesus did, for Jesus was no ordinary man!</a:t>
            </a:r>
            <a:endParaRPr lang="en-US" sz="4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7:</a:t>
            </a:r>
            <a:br>
              <a:rPr lang="en-US" sz="3800" dirty="0" smtClean="0"/>
            </a:br>
            <a:r>
              <a:rPr lang="en-US" sz="3800" u="sng" dirty="0" smtClean="0"/>
              <a:t> “Division Among the People Over Jesus”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Remained True to His Mission and to His Father!</a:t>
            </a:r>
          </a:p>
          <a:p>
            <a:pPr lvl="1"/>
            <a:r>
              <a:rPr lang="en-US" sz="2400" dirty="0" smtClean="0"/>
              <a:t>“My time has not yet come” (7:6-8).  The right time &amp; motive.</a:t>
            </a:r>
          </a:p>
          <a:p>
            <a:pPr lvl="1"/>
            <a:r>
              <a:rPr lang="en-US" sz="2400" dirty="0" smtClean="0"/>
              <a:t>“My doctrine is not Mine, but His who sent Me…it is from God” (John 7:16-17).</a:t>
            </a:r>
          </a:p>
          <a:p>
            <a:pPr lvl="1"/>
            <a:r>
              <a:rPr lang="en-US" sz="2400" dirty="0" smtClean="0"/>
              <a:t>He did not seek His own glory, but He sought the glory of His Father (John 7:18).</a:t>
            </a:r>
          </a:p>
          <a:p>
            <a:pPr lvl="2"/>
            <a:r>
              <a:rPr lang="en-US" sz="2000" dirty="0" smtClean="0"/>
              <a:t>Not motivated by selfishness. But by righteousness &amp; keeping God’s will.</a:t>
            </a:r>
          </a:p>
          <a:p>
            <a:pPr lvl="1"/>
            <a:r>
              <a:rPr lang="en-US" sz="2400" dirty="0" smtClean="0"/>
              <a:t>He called for all to come to Him &amp; embrace His teaching (7:37).</a:t>
            </a:r>
          </a:p>
          <a:p>
            <a:pPr lvl="2"/>
            <a:r>
              <a:rPr lang="en-US" sz="2000" dirty="0" smtClean="0"/>
              <a:t>If they’d trust Him &amp; obey His Word, they’d be a blessing to others (38).</a:t>
            </a:r>
          </a:p>
          <a:p>
            <a:pPr lvl="2"/>
            <a:r>
              <a:rPr lang="en-US" sz="2000" dirty="0" smtClean="0"/>
              <a:t>The Word (revealed by the Spirit) would quench the thirst of all who would hear.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7:</a:t>
            </a:r>
            <a:br>
              <a:rPr lang="en-US" sz="3800" dirty="0" smtClean="0"/>
            </a:br>
            <a:r>
              <a:rPr lang="en-US" sz="3800" u="sng" dirty="0" smtClean="0"/>
              <a:t> “Division Among the People Over Jesus”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Addressed Head-On Those Who Sought to Destroy Him—Led to Division.</a:t>
            </a:r>
          </a:p>
          <a:p>
            <a:pPr lvl="1"/>
            <a:r>
              <a:rPr lang="en-US" sz="2400" dirty="0" smtClean="0"/>
              <a:t>He pointed out how inconsistent they were in enforcing the law (John 7:19-24).</a:t>
            </a:r>
          </a:p>
          <a:p>
            <a:pPr lvl="2"/>
            <a:r>
              <a:rPr lang="en-US" sz="2000" dirty="0" smtClean="0"/>
              <a:t>Commanded not to labor on Sabbath, but they would circumcise on the Sabbath.</a:t>
            </a:r>
          </a:p>
          <a:p>
            <a:pPr lvl="2"/>
            <a:r>
              <a:rPr lang="en-US" sz="2000" dirty="0" smtClean="0"/>
              <a:t>Then became angry with Jesus for making man’s whole body well on the Sabbath.</a:t>
            </a:r>
          </a:p>
          <a:p>
            <a:pPr lvl="1"/>
            <a:r>
              <a:rPr lang="en-US" sz="2400" dirty="0" smtClean="0"/>
              <a:t>He told them that if they rejected Him as the Christ they did not know God (7:28-29).</a:t>
            </a:r>
          </a:p>
          <a:p>
            <a:pPr lvl="1"/>
            <a:r>
              <a:rPr lang="en-US" sz="2400" dirty="0" smtClean="0"/>
              <a:t>He told the Jewish leaders they could not go to heaven in their condition (7:33-34).</a:t>
            </a:r>
            <a:endParaRPr lang="en-US" sz="9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Chapter 7 Helps to Fulfill the Overall Purpose of the Gospel of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Jesus referred to the Father five times as the One who sent Him.</a:t>
            </a:r>
          </a:p>
          <a:p>
            <a:r>
              <a:rPr lang="en-US" sz="2400" dirty="0" smtClean="0"/>
              <a:t>Jesus referred back to the sign He did on the Sabbath.</a:t>
            </a:r>
          </a:p>
          <a:p>
            <a:r>
              <a:rPr lang="en-US" sz="2400" dirty="0" smtClean="0"/>
              <a:t>Jesus spoke of His intimate, unified relationship with the Father.</a:t>
            </a:r>
          </a:p>
          <a:p>
            <a:r>
              <a:rPr lang="en-US" sz="2400" dirty="0" smtClean="0"/>
              <a:t>The people recognized that He was the Christ.  Who could ever do more signs?</a:t>
            </a:r>
          </a:p>
          <a:p>
            <a:r>
              <a:rPr lang="en-US" sz="2400" dirty="0" smtClean="0"/>
              <a:t>Jesus spoke of His impending death and ascension back to heaven.</a:t>
            </a:r>
          </a:p>
          <a:p>
            <a:r>
              <a:rPr lang="en-US" sz="2400" dirty="0" smtClean="0"/>
              <a:t>The Scripture actually does prove He is the Christ, even if man can’t see it.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We must serve God, even if our own family opposes (John 7:1-9)!</a:t>
            </a:r>
          </a:p>
          <a:p>
            <a:r>
              <a:rPr lang="en-US" dirty="0" smtClean="0"/>
              <a:t>If one truly wants to find the truth, he will (John 7:17; cf. Jer. 29:13; Mt. 5:6; 2 Thess. 2:10)!</a:t>
            </a:r>
          </a:p>
          <a:p>
            <a:r>
              <a:rPr lang="en-US" dirty="0" smtClean="0"/>
              <a:t>We are commanded to judge, using God’s principles of righteousness in His Word (John 7:24)!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Personal expectations and beliefs can block truth and acceptance of truth (John 7:27, 35)!</a:t>
            </a:r>
          </a:p>
          <a:p>
            <a:r>
              <a:rPr lang="en-US" dirty="0" smtClean="0"/>
              <a:t>One can know some things (or think to know) but not actually know the Lord (John 7:26-29)!</a:t>
            </a:r>
          </a:p>
          <a:p>
            <a:r>
              <a:rPr lang="en-US" dirty="0" smtClean="0"/>
              <a:t>If you don’t know what you’re talking about, keep quiet (John 7:15, 41-42, 49, 52)!</a:t>
            </a:r>
            <a:endParaRPr lang="en-US" sz="6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7:</a:t>
            </a:r>
            <a:br>
              <a:rPr lang="en-US" sz="3800" dirty="0" smtClean="0"/>
            </a:br>
            <a:r>
              <a:rPr lang="en-US" sz="3800" u="sng" dirty="0" smtClean="0"/>
              <a:t> “Division Among the People Over Jesus”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“There was a division among the people because of Him” (John </a:t>
            </a:r>
            <a:r>
              <a:rPr lang="en-US" sz="3600" dirty="0" smtClean="0"/>
              <a:t>7:43</a:t>
            </a:r>
            <a:r>
              <a:rPr lang="en-US" sz="3600" dirty="0" smtClean="0"/>
              <a:t>; cf. 9:16; 10:19</a:t>
            </a:r>
            <a:r>
              <a:rPr lang="en-US" sz="3600" dirty="0" smtClean="0"/>
              <a:t>).</a:t>
            </a:r>
            <a:endParaRPr lang="en-US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7:</a:t>
            </a:r>
            <a:br>
              <a:rPr lang="en-US" sz="3800" dirty="0" smtClean="0"/>
            </a:br>
            <a:r>
              <a:rPr lang="en-US" sz="3800" u="sng" dirty="0" smtClean="0"/>
              <a:t> “Division Among the People Over Jesus”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Jewish Leaders Sought to Kill Jesus!</a:t>
            </a:r>
          </a:p>
          <a:p>
            <a:pPr lvl="1"/>
            <a:r>
              <a:rPr lang="en-US" sz="2400" dirty="0" smtClean="0"/>
              <a:t>“The Jews” found 60+ times in John (almost half of the total number in all N.T.).</a:t>
            </a:r>
          </a:p>
          <a:p>
            <a:pPr lvl="2"/>
            <a:r>
              <a:rPr lang="en-US" sz="2000" dirty="0" smtClean="0"/>
              <a:t>John often used it to speak of the unbelieving, antagonistic religious authorities.</a:t>
            </a:r>
          </a:p>
          <a:p>
            <a:pPr lvl="1"/>
            <a:r>
              <a:rPr lang="en-US" sz="2400" dirty="0" smtClean="0"/>
              <a:t>They “sought” Jesus continually (not for good, but for evil).</a:t>
            </a:r>
          </a:p>
          <a:p>
            <a:pPr lvl="2"/>
            <a:r>
              <a:rPr lang="en-US" sz="2000" dirty="0" smtClean="0"/>
              <a:t>“The Jews sought Him at the feast…, ‘Where is He?’” (John 7:11).</a:t>
            </a:r>
          </a:p>
          <a:p>
            <a:pPr lvl="2"/>
            <a:r>
              <a:rPr lang="en-US" sz="2000" dirty="0" smtClean="0"/>
              <a:t>They “sought to kill Him” (found 4 times in this chapter—7:1, 19, 20, 25).</a:t>
            </a:r>
          </a:p>
          <a:p>
            <a:pPr lvl="2"/>
            <a:r>
              <a:rPr lang="en-US" sz="2000" dirty="0" smtClean="0"/>
              <a:t>They “sought to take Him” (found 3 times in this chapter—7:30, 32, 44).</a:t>
            </a:r>
          </a:p>
          <a:p>
            <a:pPr lvl="2"/>
            <a:r>
              <a:rPr lang="en-US" sz="2000" dirty="0" smtClean="0"/>
              <a:t>They would not sit idly by while some started to believe in Jesus (7:32).</a:t>
            </a:r>
            <a:endParaRPr lang="en-US" sz="4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7:</a:t>
            </a:r>
            <a:br>
              <a:rPr lang="en-US" sz="3800" dirty="0" smtClean="0"/>
            </a:br>
            <a:r>
              <a:rPr lang="en-US" sz="3800" u="sng" dirty="0" smtClean="0"/>
              <a:t> “Division Among the People Over Jesus”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Jewish Leaders Sought to Kill Jesus!</a:t>
            </a:r>
          </a:p>
          <a:p>
            <a:pPr lvl="1"/>
            <a:r>
              <a:rPr lang="en-US" sz="2400" dirty="0" smtClean="0"/>
              <a:t>Jesus said that they hated Him (John 7:7).</a:t>
            </a:r>
          </a:p>
          <a:p>
            <a:pPr lvl="2"/>
            <a:r>
              <a:rPr lang="en-US" sz="2000" dirty="0" smtClean="0"/>
              <a:t>Hated Him b/c He testified that their works were evil (7:7; cf. 3:19-21).</a:t>
            </a:r>
          </a:p>
          <a:p>
            <a:pPr lvl="2"/>
            <a:r>
              <a:rPr lang="en-US" sz="2000" dirty="0" smtClean="0"/>
              <a:t>Hated Him b/c He spoke the truth about their hearts (cf. 5:39; 6:26).</a:t>
            </a:r>
          </a:p>
          <a:p>
            <a:pPr lvl="2"/>
            <a:r>
              <a:rPr lang="en-US" sz="2000" dirty="0" smtClean="0"/>
              <a:t>Became “angry with Him” because He healed on the Sabbath (7:23).</a:t>
            </a:r>
          </a:p>
          <a:p>
            <a:pPr lvl="1"/>
            <a:r>
              <a:rPr lang="en-US" sz="2400" dirty="0" smtClean="0"/>
              <a:t>They mocked Jesus—His teachings and His signs.</a:t>
            </a:r>
          </a:p>
          <a:p>
            <a:pPr lvl="2"/>
            <a:r>
              <a:rPr lang="en-US" sz="2000" dirty="0" smtClean="0"/>
              <a:t>“How has this Man become learned, having never been educated?” (15).</a:t>
            </a:r>
            <a:endParaRPr lang="en-US" sz="1800" dirty="0" smtClean="0"/>
          </a:p>
          <a:p>
            <a:pPr lvl="2"/>
            <a:r>
              <a:rPr lang="en-US" sz="2000" dirty="0" smtClean="0"/>
              <a:t>“Where does He intend to go?...among the Greeks and teach the Greeks?” (7:35).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7:</a:t>
            </a:r>
            <a:br>
              <a:rPr lang="en-US" sz="3800" dirty="0" smtClean="0"/>
            </a:br>
            <a:r>
              <a:rPr lang="en-US" sz="3800" u="sng" dirty="0" smtClean="0"/>
              <a:t> “Division Among the People Over Jesus”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 Own Brothers Did Not Believe in Him (John 7:2-5).</a:t>
            </a:r>
          </a:p>
          <a:p>
            <a:pPr lvl="1"/>
            <a:r>
              <a:rPr lang="en-US" sz="2400" dirty="0" smtClean="0"/>
              <a:t>They treated Him and spoke to Him with scornful attitude (John 7:3-4).</a:t>
            </a:r>
          </a:p>
          <a:p>
            <a:pPr lvl="1"/>
            <a:r>
              <a:rPr lang="en-US" sz="2400" dirty="0" smtClean="0"/>
              <a:t>They ridiculed Him and seemingly wanted to put Him in harm’s way (John 7:1-4).</a:t>
            </a:r>
          </a:p>
          <a:p>
            <a:pPr lvl="1"/>
            <a:r>
              <a:rPr lang="en-US" sz="2400" dirty="0" smtClean="0"/>
              <a:t>They misunderstood the nature of His ministry &amp; did not believe in His deity (John 7:3-4).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7:</a:t>
            </a:r>
            <a:br>
              <a:rPr lang="en-US" sz="3800" dirty="0" smtClean="0"/>
            </a:br>
            <a:r>
              <a:rPr lang="en-US" sz="3800" u="sng" dirty="0" smtClean="0"/>
              <a:t> “Division Among the People Over Jesus”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Multitudes Were Confused!</a:t>
            </a:r>
          </a:p>
          <a:p>
            <a:pPr lvl="1"/>
            <a:r>
              <a:rPr lang="en-US" sz="2400" dirty="0" smtClean="0"/>
              <a:t>“There was much murmuring among the multitudes concerning Him” (7:12, ASV).</a:t>
            </a:r>
          </a:p>
          <a:p>
            <a:pPr lvl="1"/>
            <a:r>
              <a:rPr lang="en-US" sz="2400" dirty="0" smtClean="0"/>
              <a:t>“No one spoke openly of Him for fear of the Jews” (John 7:12).</a:t>
            </a:r>
          </a:p>
          <a:p>
            <a:pPr lvl="2"/>
            <a:r>
              <a:rPr lang="en-US" sz="2000" dirty="0" smtClean="0"/>
              <a:t>Feared if they spoke favorably of Him – become targets of the rulers.</a:t>
            </a:r>
          </a:p>
          <a:p>
            <a:pPr lvl="2"/>
            <a:r>
              <a:rPr lang="en-US" sz="2000" dirty="0" smtClean="0"/>
              <a:t>Feared if they spoke against Him – council had not actually ruled yet.</a:t>
            </a:r>
          </a:p>
          <a:p>
            <a:pPr lvl="1"/>
            <a:r>
              <a:rPr lang="en-US" sz="2400" dirty="0" smtClean="0"/>
              <a:t>They were confused by the reaction (and non-reaction) of the authorities (7:25-27).</a:t>
            </a:r>
          </a:p>
          <a:p>
            <a:pPr lvl="2"/>
            <a:r>
              <a:rPr lang="en-US" sz="2000" dirty="0" smtClean="0"/>
              <a:t>Jesus spoke openly in the temple, yet those who wanted to kill Him did nothing.</a:t>
            </a:r>
          </a:p>
          <a:p>
            <a:pPr lvl="2"/>
            <a:r>
              <a:rPr lang="en-US" sz="2000" dirty="0" smtClean="0"/>
              <a:t>Had the rulers determined He really was the Christ and were not revealing it?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7:</a:t>
            </a:r>
            <a:br>
              <a:rPr lang="en-US" sz="3800" dirty="0" smtClean="0"/>
            </a:br>
            <a:r>
              <a:rPr lang="en-US" sz="3800" u="sng" dirty="0" smtClean="0"/>
              <a:t> “Division Among the People Over Jesus”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Multitudes Were Confused—Some Believed in Him!</a:t>
            </a:r>
          </a:p>
          <a:p>
            <a:pPr lvl="1"/>
            <a:r>
              <a:rPr lang="en-US" sz="2400" dirty="0" smtClean="0"/>
              <a:t>“Some said, ‘He is good’” (John 7:12).</a:t>
            </a:r>
          </a:p>
          <a:p>
            <a:pPr lvl="1"/>
            <a:r>
              <a:rPr lang="en-US" sz="2400" dirty="0" smtClean="0"/>
              <a:t>“Many of the people believed in Him” (John 7:31).</a:t>
            </a:r>
          </a:p>
          <a:p>
            <a:pPr lvl="2"/>
            <a:r>
              <a:rPr lang="en-US" sz="2000" dirty="0" smtClean="0"/>
              <a:t>They properly reasoned—“How could</a:t>
            </a:r>
            <a:r>
              <a:rPr lang="en-US" sz="2000" i="1" dirty="0" smtClean="0"/>
              <a:t> </a:t>
            </a:r>
            <a:r>
              <a:rPr lang="en-US" sz="2000" dirty="0" smtClean="0"/>
              <a:t>the Messiah do any more than He has?”</a:t>
            </a:r>
          </a:p>
          <a:p>
            <a:pPr lvl="1"/>
            <a:r>
              <a:rPr lang="en-US" sz="2400" dirty="0" smtClean="0"/>
              <a:t>Some who heard Him said, “Truly this is the Prophet” (John 7:40; cf. Deut. 18:15-18).</a:t>
            </a:r>
          </a:p>
          <a:p>
            <a:pPr lvl="1"/>
            <a:r>
              <a:rPr lang="en-US" sz="2400" dirty="0" smtClean="0"/>
              <a:t>“Others said, ‘This is the Christ’” (John 7:41; the Messiah of the O.T.).</a:t>
            </a:r>
            <a:endParaRPr lang="en-US" sz="4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1245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Vital Concepts &amp; Truths to Know in John 7</vt:lpstr>
      <vt:lpstr>Vital Concepts &amp; Truths to Know in John 7</vt:lpstr>
      <vt:lpstr>An Overview/Theme of John 7:  “Division Among the People Over Jesus”</vt:lpstr>
      <vt:lpstr>An Overview/Theme of John 7:  “Division Among the People Over Jesus”</vt:lpstr>
      <vt:lpstr>An Overview/Theme of John 7:  “Division Among the People Over Jesus”</vt:lpstr>
      <vt:lpstr>An Overview/Theme of John 7:  “Division Among the People Over Jesus”</vt:lpstr>
      <vt:lpstr>An Overview/Theme of John 7:  “Division Among the People Over Jesus”</vt:lpstr>
      <vt:lpstr>An Overview/Theme of John 7:  “Division Among the People Over Jesus”</vt:lpstr>
      <vt:lpstr>An Overview/Theme of John 7:  “Division Among the People Over Jesus”</vt:lpstr>
      <vt:lpstr>An Overview/Theme of John 7:  “Division Among the People Over Jesus”</vt:lpstr>
      <vt:lpstr>An Overview/Theme of John 7:  “Division Among the People Over Jesus”</vt:lpstr>
      <vt:lpstr>An Overview/Theme of John 7:  “Division Among the People Over Jesus”</vt:lpstr>
      <vt:lpstr>How Chapter 7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137</cp:revision>
  <dcterms:created xsi:type="dcterms:W3CDTF">2010-11-25T23:29:55Z</dcterms:created>
  <dcterms:modified xsi:type="dcterms:W3CDTF">2011-01-02T12:43:58Z</dcterms:modified>
</cp:coreProperties>
</file>